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Dela Gothic One" panose="020B0604020202020204" charset="-128"/>
      <p:regular r:id="rId21"/>
    </p:embeddedFont>
    <p:embeddedFont>
      <p:font typeface="Bebas Neue" panose="020B0606020202050201" pitchFamily="34" charset="0"/>
      <p:regular r:id="rId22"/>
    </p:embeddedFont>
    <p:embeddedFont>
      <p:font typeface="Fraunces" panose="020B0604020202020204"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Nunito Light" pitchFamily="2" charset="0"/>
      <p:regular r:id="rId31"/>
    </p:embeddedFont>
    <p:embeddedFont>
      <p:font typeface="PT Sans" panose="020B0503020203020204"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08CB0B-B0E9-4787-8864-75C466A6813A}">
  <a:tblStyle styleId="{3408CB0B-B0E9-4787-8864-75C466A681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61" d="100"/>
          <a:sy n="161" d="100"/>
        </p:scale>
        <p:origin x="17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256355adf4c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256355adf4c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Confusion Matrix pic. Make sure to say that the false positives are at the top right, where we expected them to recidivate, but in actuality, they did not. African Americans are more at risk.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255f497c360_5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255f497c360_5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255f497c360_5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255f497c360_5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000">
                <a:solidFill>
                  <a:schemeClr val="dk1"/>
                </a:solidFill>
                <a:latin typeface="Lato"/>
                <a:ea typeface="Lato"/>
                <a:cs typeface="Lato"/>
                <a:sym typeface="Lato"/>
              </a:rPr>
              <a:t>At the same time though, for marginalized communities, the only data we have on them are historically biased, and ML models can only draw on those. This can be improved on the more we are able to draw on more accurate and objective statistics in the future. </a:t>
            </a:r>
            <a:endParaRPr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256355adf4c_4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256355adf4c_4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2857"/>
              </a:lnSpc>
              <a:spcBef>
                <a:spcPts val="0"/>
              </a:spcBef>
              <a:spcAft>
                <a:spcPts val="0"/>
              </a:spcAft>
              <a:buClr>
                <a:schemeClr val="dk1"/>
              </a:buClr>
              <a:buSzPts val="1100"/>
              <a:buFont typeface="Arial"/>
              <a:buNone/>
            </a:pPr>
            <a:r>
              <a:rPr lang="en" sz="1050">
                <a:solidFill>
                  <a:srgbClr val="444746"/>
                </a:solidFill>
                <a:highlight>
                  <a:srgbClr val="FFFFFF"/>
                </a:highlight>
                <a:latin typeface="Roboto"/>
                <a:ea typeface="Roboto"/>
                <a:cs typeface="Roboto"/>
                <a:sym typeface="Roboto"/>
              </a:rPr>
              <a:t>When removing clearly problematic data labels, we found there to be little change in the results. We theorized that "proxy" data exists, in the sense that race is perpetuated in other data as some racial groups are more likely than others or are have more convictions in a certain crime.</a:t>
            </a:r>
            <a:endParaRPr sz="1050">
              <a:solidFill>
                <a:srgbClr val="444746"/>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255f497c360_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 name="Google Shape;1413;g255f497c360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256355adf4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256355adf4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Network</a:t>
            </a:r>
            <a:endParaRPr/>
          </a:p>
          <a:p>
            <a:pPr marL="0" lvl="0" indent="0" algn="l" rtl="0">
              <a:spcBef>
                <a:spcPts val="0"/>
              </a:spcBef>
              <a:spcAft>
                <a:spcPts val="0"/>
              </a:spcAft>
              <a:buNone/>
            </a:pPr>
            <a:endParaRPr/>
          </a:p>
          <a:p>
            <a:pPr marL="0" lvl="0" indent="0" algn="l" rtl="0">
              <a:spcBef>
                <a:spcPts val="0"/>
              </a:spcBef>
              <a:spcAft>
                <a:spcPts val="0"/>
              </a:spcAft>
              <a:buNone/>
            </a:pPr>
            <a:r>
              <a:rPr lang="en"/>
              <a:t>20 10 5</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'age', 'age_category',  'juvenile_felony_count', 'juvenile_misdemeanor_count', 'juvenile_other_count',</a:t>
            </a:r>
            <a:endParaRPr/>
          </a:p>
          <a:p>
            <a:pPr marL="0" lvl="0" indent="0" algn="l" rtl="0">
              <a:spcBef>
                <a:spcPts val="0"/>
              </a:spcBef>
              <a:spcAft>
                <a:spcPts val="0"/>
              </a:spcAft>
              <a:buClr>
                <a:schemeClr val="dk1"/>
              </a:buClr>
              <a:buSzPts val="1100"/>
              <a:buFont typeface="Arial"/>
              <a:buNone/>
            </a:pPr>
            <a:r>
              <a:rPr lang="en"/>
              <a:t>              'prior_convictions', 'current_charge', 'charge_description', 'priors_count.1', 'recidivated_last_two_years'</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e12f311b9e_2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e12f311b9e_2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e150a5f9de_2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e150a5f9de_2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e12f311b9e_2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e12f311b9e_2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e24397681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e24397681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e12f311b9e_2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e12f311b9e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e150a5f9de_2_9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e150a5f9de_2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7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e15fca2cf6_6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e15fca2cf6_6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255f497c360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255f497c360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e24397681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e24397681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 was to achieve the highest accuracy (heaviest in areas TP and TN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2f311b9e_2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2f311b9e_2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raunces"/>
                <a:ea typeface="Fraunces"/>
                <a:cs typeface="Fraunces"/>
                <a:sym typeface="Fraunces"/>
              </a:rPr>
              <a:t>One of our key takeaways is that our model accuracy has a direct impact on people. Inaccuracies result in subsequent loss of time with family, potential job displacement, and other societal factors isolating and stigmatizing those that we are sentencing. These predictions should not be something taken lightly.</a:t>
            </a:r>
            <a:endParaRPr>
              <a:latin typeface="Fraunces"/>
              <a:ea typeface="Fraunces"/>
              <a:cs typeface="Fraunces"/>
              <a:sym typeface="Fraunce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e12f311b9e_2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2" name="Google Shape;1352;ge12f311b9e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694475"/>
            <a:ext cx="7717500" cy="1286100"/>
          </a:xfrm>
          <a:prstGeom prst="rect">
            <a:avLst/>
          </a:prstGeom>
          <a:solidFill>
            <a:schemeClr val="lt1"/>
          </a:solidFill>
        </p:spPr>
        <p:txBody>
          <a:bodyPr spcFirstLastPara="1" wrap="square" lIns="0" tIns="0" rIns="0" bIns="0" anchor="ctr" anchorCtr="0">
            <a:noAutofit/>
          </a:bodyPr>
          <a:lstStyle>
            <a:lvl1pPr lvl="0" algn="ctr">
              <a:spcBef>
                <a:spcPts val="0"/>
              </a:spcBef>
              <a:spcAft>
                <a:spcPts val="0"/>
              </a:spcAft>
              <a:buClr>
                <a:schemeClr val="dk1"/>
              </a:buClr>
              <a:buSzPts val="5200"/>
              <a:buFont typeface="Dela Gothic One"/>
              <a:buNone/>
              <a:defRPr>
                <a:solidFill>
                  <a:schemeClr val="dk1"/>
                </a:solidFill>
                <a:latin typeface="Dela Gothic One"/>
                <a:ea typeface="Dela Gothic One"/>
                <a:cs typeface="Dela Gothic One"/>
                <a:sym typeface="Dela Gothic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029200" y="2980575"/>
            <a:ext cx="5085600" cy="425400"/>
          </a:xfrm>
          <a:prstGeom prst="rect">
            <a:avLst/>
          </a:prstGeom>
          <a:solidFill>
            <a:schemeClr val="lt1"/>
          </a:solidFill>
        </p:spPr>
        <p:txBody>
          <a:bodyPr spcFirstLastPara="1" wrap="square" lIns="0" tIns="0" rIns="0" bIns="0" anchor="t" anchorCtr="0">
            <a:noAutofit/>
          </a:bodyPr>
          <a:lstStyle>
            <a:lvl1pPr lvl="0" algn="ctr">
              <a:lnSpc>
                <a:spcPct val="100000"/>
              </a:lnSpc>
              <a:spcBef>
                <a:spcPts val="0"/>
              </a:spcBef>
              <a:spcAft>
                <a:spcPts val="0"/>
              </a:spcAft>
              <a:buClr>
                <a:schemeClr val="dk1"/>
              </a:buClr>
              <a:buSzPts val="1400"/>
              <a:buFont typeface="Lato"/>
              <a:buNone/>
              <a:defRPr sz="1800">
                <a:solidFill>
                  <a:schemeClr val="dk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21946" y="221972"/>
            <a:ext cx="486642" cy="197663"/>
            <a:chOff x="-1185450" y="3156350"/>
            <a:chExt cx="1020000" cy="414300"/>
          </a:xfrm>
        </p:grpSpPr>
        <p:sp>
          <p:nvSpPr>
            <p:cNvPr id="12" name="Google Shape;12;p2"/>
            <p:cNvSpPr/>
            <p:nvPr/>
          </p:nvSpPr>
          <p:spPr>
            <a:xfrm>
              <a:off x="-1185450" y="3156350"/>
              <a:ext cx="10200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037225" y="3156350"/>
              <a:ext cx="7236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94100" y="3156350"/>
              <a:ext cx="4374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a:stCxn id="14" idx="0"/>
              <a:endCxn id="14" idx="4"/>
            </p:cNvCxnSpPr>
            <p:nvPr/>
          </p:nvCxnSpPr>
          <p:spPr>
            <a:xfrm>
              <a:off x="-675400" y="3156350"/>
              <a:ext cx="0" cy="414300"/>
            </a:xfrm>
            <a:prstGeom prst="straightConnector1">
              <a:avLst/>
            </a:prstGeom>
            <a:noFill/>
            <a:ln w="9525" cap="flat" cmpd="sng">
              <a:solidFill>
                <a:srgbClr val="101122"/>
              </a:solidFill>
              <a:prstDash val="solid"/>
              <a:round/>
              <a:headEnd type="none" w="med" len="med"/>
              <a:tailEnd type="none" w="med" len="med"/>
            </a:ln>
          </p:spPr>
        </p:cxnSp>
        <p:cxnSp>
          <p:nvCxnSpPr>
            <p:cNvPr id="16" name="Google Shape;16;p2"/>
            <p:cNvCxnSpPr>
              <a:endCxn id="12" idx="6"/>
            </p:cNvCxnSpPr>
            <p:nvPr/>
          </p:nvCxnSpPr>
          <p:spPr>
            <a:xfrm>
              <a:off x="-1185450" y="3363500"/>
              <a:ext cx="1020000" cy="0"/>
            </a:xfrm>
            <a:prstGeom prst="straightConnector1">
              <a:avLst/>
            </a:prstGeom>
            <a:noFill/>
            <a:ln w="9525" cap="flat" cmpd="sng">
              <a:solidFill>
                <a:srgbClr val="101122"/>
              </a:solidFill>
              <a:prstDash val="solid"/>
              <a:round/>
              <a:headEnd type="none" w="med" len="med"/>
              <a:tailEnd type="none" w="med" len="med"/>
            </a:ln>
          </p:spPr>
        </p:cxnSp>
      </p:grpSp>
      <p:grpSp>
        <p:nvGrpSpPr>
          <p:cNvPr id="17" name="Google Shape;17;p2"/>
          <p:cNvGrpSpPr/>
          <p:nvPr/>
        </p:nvGrpSpPr>
        <p:grpSpPr>
          <a:xfrm>
            <a:off x="8558747" y="4663298"/>
            <a:ext cx="502200" cy="327958"/>
            <a:chOff x="9668873" y="3240810"/>
            <a:chExt cx="502200" cy="327958"/>
          </a:xfrm>
        </p:grpSpPr>
        <p:sp>
          <p:nvSpPr>
            <p:cNvPr id="18" name="Google Shape;18;p2"/>
            <p:cNvSpPr/>
            <p:nvPr/>
          </p:nvSpPr>
          <p:spPr>
            <a:xfrm rot="-5400000">
              <a:off x="9842273" y="3239969"/>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9842273" y="315369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a:off x="9842273" y="306741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591175" y="102088"/>
            <a:ext cx="437400" cy="4374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46567" y="4608577"/>
            <a:ext cx="437400" cy="4374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7168343" y="2476930"/>
            <a:ext cx="3283065" cy="18964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CRIMINAL JUSTICE</a:t>
            </a:r>
          </a:p>
        </p:txBody>
      </p:sp>
      <p:grpSp>
        <p:nvGrpSpPr>
          <p:cNvPr id="24" name="Google Shape;24;p2"/>
          <p:cNvGrpSpPr/>
          <p:nvPr/>
        </p:nvGrpSpPr>
        <p:grpSpPr>
          <a:xfrm>
            <a:off x="2029194" y="823144"/>
            <a:ext cx="636442" cy="351004"/>
            <a:chOff x="9280569" y="2166309"/>
            <a:chExt cx="875797" cy="483011"/>
          </a:xfrm>
        </p:grpSpPr>
        <p:sp>
          <p:nvSpPr>
            <p:cNvPr id="25" name="Google Shape;25;p2"/>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071519" y="3500912"/>
            <a:ext cx="357903" cy="350967"/>
            <a:chOff x="-1080825" y="310450"/>
            <a:chExt cx="897900" cy="880500"/>
          </a:xfrm>
        </p:grpSpPr>
        <p:grpSp>
          <p:nvGrpSpPr>
            <p:cNvPr id="29" name="Google Shape;29;p2"/>
            <p:cNvGrpSpPr/>
            <p:nvPr/>
          </p:nvGrpSpPr>
          <p:grpSpPr>
            <a:xfrm>
              <a:off x="-871575" y="310450"/>
              <a:ext cx="479400" cy="880500"/>
              <a:chOff x="-888950" y="310450"/>
              <a:chExt cx="479400" cy="880500"/>
            </a:xfrm>
          </p:grpSpPr>
          <p:sp>
            <p:nvSpPr>
              <p:cNvPr id="30" name="Google Shape;30;p2"/>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32;p2"/>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33" name="Google Shape;33;p2"/>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34" name="Google Shape;34;p2"/>
          <p:cNvGrpSpPr/>
          <p:nvPr/>
        </p:nvGrpSpPr>
        <p:grpSpPr>
          <a:xfrm>
            <a:off x="6637468" y="4054172"/>
            <a:ext cx="636449" cy="159112"/>
            <a:chOff x="1342500" y="1458675"/>
            <a:chExt cx="758400" cy="189600"/>
          </a:xfrm>
        </p:grpSpPr>
        <p:sp>
          <p:nvSpPr>
            <p:cNvPr id="35" name="Google Shape;35;p2"/>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 name="Google Shape;39;p2"/>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40" name="Google Shape;40;p2"/>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2"/>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42;p2"/>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43" name="Google Shape;43;p2"/>
          <p:cNvGrpSpPr/>
          <p:nvPr/>
        </p:nvGrpSpPr>
        <p:grpSpPr>
          <a:xfrm>
            <a:off x="6224944" y="1170887"/>
            <a:ext cx="357903" cy="350967"/>
            <a:chOff x="-1080825" y="310450"/>
            <a:chExt cx="897900" cy="880500"/>
          </a:xfrm>
        </p:grpSpPr>
        <p:grpSp>
          <p:nvGrpSpPr>
            <p:cNvPr id="44" name="Google Shape;44;p2"/>
            <p:cNvGrpSpPr/>
            <p:nvPr/>
          </p:nvGrpSpPr>
          <p:grpSpPr>
            <a:xfrm>
              <a:off x="-871575" y="310450"/>
              <a:ext cx="479400" cy="880500"/>
              <a:chOff x="-888950" y="310450"/>
              <a:chExt cx="479400" cy="880500"/>
            </a:xfrm>
          </p:grpSpPr>
          <p:sp>
            <p:nvSpPr>
              <p:cNvPr id="45" name="Google Shape;45;p2"/>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2"/>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48" name="Google Shape;48;p2"/>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sp>
        <p:nvSpPr>
          <p:cNvPr id="49" name="Google Shape;49;p2"/>
          <p:cNvSpPr/>
          <p:nvPr/>
        </p:nvSpPr>
        <p:spPr>
          <a:xfrm rot="-5400000">
            <a:off x="-1178230" y="2490913"/>
            <a:ext cx="3087010" cy="16167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DEGREE FOR COLLEGE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5"/>
        <p:cNvGrpSpPr/>
        <p:nvPr/>
      </p:nvGrpSpPr>
      <p:grpSpPr>
        <a:xfrm>
          <a:off x="0" y="0"/>
          <a:ext cx="0" cy="0"/>
          <a:chOff x="0" y="0"/>
          <a:chExt cx="0" cy="0"/>
        </a:xfrm>
      </p:grpSpPr>
      <p:sp>
        <p:nvSpPr>
          <p:cNvPr id="386" name="Google Shape;386;p11"/>
          <p:cNvSpPr txBox="1">
            <a:spLocks noGrp="1"/>
          </p:cNvSpPr>
          <p:nvPr>
            <p:ph type="title" hasCustomPrompt="1"/>
          </p:nvPr>
        </p:nvSpPr>
        <p:spPr>
          <a:xfrm>
            <a:off x="713100" y="1746350"/>
            <a:ext cx="7717800" cy="1192200"/>
          </a:xfrm>
          <a:prstGeom prst="rect">
            <a:avLst/>
          </a:prstGeom>
          <a:solidFill>
            <a:schemeClr val="lt1"/>
          </a:solidFill>
        </p:spPr>
        <p:txBody>
          <a:bodyPr spcFirstLastPara="1" wrap="square" lIns="0" tIns="0" rIns="0" bIns="0" anchor="b" anchorCtr="0">
            <a:noAutofit/>
          </a:bodyPr>
          <a:lstStyle>
            <a:lvl1pPr lvl="0" algn="ctr">
              <a:spcBef>
                <a:spcPts val="0"/>
              </a:spcBef>
              <a:spcAft>
                <a:spcPts val="0"/>
              </a:spcAft>
              <a:buSzPts val="9600"/>
              <a:buNone/>
              <a:defRPr sz="87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7" name="Google Shape;387;p11"/>
          <p:cNvSpPr txBox="1">
            <a:spLocks noGrp="1"/>
          </p:cNvSpPr>
          <p:nvPr>
            <p:ph type="subTitle" idx="1"/>
          </p:nvPr>
        </p:nvSpPr>
        <p:spPr>
          <a:xfrm>
            <a:off x="1284000" y="2938450"/>
            <a:ext cx="6576000" cy="458700"/>
          </a:xfrm>
          <a:prstGeom prst="rect">
            <a:avLst/>
          </a:prstGeom>
          <a:solidFill>
            <a:schemeClr val="lt1"/>
          </a:solidFill>
        </p:spPr>
        <p:txBody>
          <a:bodyPr spcFirstLastPara="1" wrap="square" lIns="0" tIns="0" rIns="0" bIns="0" anchor="ctr"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88" name="Google Shape;388;p11"/>
          <p:cNvSpPr/>
          <p:nvPr/>
        </p:nvSpPr>
        <p:spPr>
          <a:xfrm>
            <a:off x="8591175" y="102088"/>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a:off x="146567" y="4608577"/>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11"/>
          <p:cNvGrpSpPr/>
          <p:nvPr/>
        </p:nvGrpSpPr>
        <p:grpSpPr>
          <a:xfrm>
            <a:off x="6637482" y="814469"/>
            <a:ext cx="636442" cy="351004"/>
            <a:chOff x="9280569" y="2166309"/>
            <a:chExt cx="875797" cy="483011"/>
          </a:xfrm>
        </p:grpSpPr>
        <p:sp>
          <p:nvSpPr>
            <p:cNvPr id="391" name="Google Shape;391;p11"/>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93" name="Google Shape;393;p11"/>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11"/>
          <p:cNvGrpSpPr/>
          <p:nvPr/>
        </p:nvGrpSpPr>
        <p:grpSpPr>
          <a:xfrm>
            <a:off x="2029194" y="3958250"/>
            <a:ext cx="357903" cy="350967"/>
            <a:chOff x="-1080825" y="310450"/>
            <a:chExt cx="897900" cy="880500"/>
          </a:xfrm>
        </p:grpSpPr>
        <p:grpSp>
          <p:nvGrpSpPr>
            <p:cNvPr id="395" name="Google Shape;395;p11"/>
            <p:cNvGrpSpPr/>
            <p:nvPr/>
          </p:nvGrpSpPr>
          <p:grpSpPr>
            <a:xfrm>
              <a:off x="-871575" y="310450"/>
              <a:ext cx="479400" cy="880500"/>
              <a:chOff x="-888950" y="310450"/>
              <a:chExt cx="479400" cy="880500"/>
            </a:xfrm>
          </p:grpSpPr>
          <p:sp>
            <p:nvSpPr>
              <p:cNvPr id="396" name="Google Shape;396;p11"/>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8" name="Google Shape;398;p11"/>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399" name="Google Shape;399;p11"/>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cxnSp>
        <p:nvCxnSpPr>
          <p:cNvPr id="400" name="Google Shape;400;p11"/>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401" name="Google Shape;401;p11"/>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402" name="Google Shape;402;p11"/>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403" name="Google Shape;403;p11"/>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sp>
        <p:nvSpPr>
          <p:cNvPr id="404" name="Google Shape;404;p11"/>
          <p:cNvSpPr/>
          <p:nvPr/>
        </p:nvSpPr>
        <p:spPr>
          <a:xfrm>
            <a:off x="146567" y="102102"/>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1"/>
          <p:cNvSpPr/>
          <p:nvPr/>
        </p:nvSpPr>
        <p:spPr>
          <a:xfrm>
            <a:off x="8591167" y="4608577"/>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1"/>
          <p:cNvGrpSpPr/>
          <p:nvPr/>
        </p:nvGrpSpPr>
        <p:grpSpPr>
          <a:xfrm>
            <a:off x="1957047" y="952123"/>
            <a:ext cx="502200" cy="327958"/>
            <a:chOff x="9668873" y="3240810"/>
            <a:chExt cx="502200" cy="327958"/>
          </a:xfrm>
        </p:grpSpPr>
        <p:sp>
          <p:nvSpPr>
            <p:cNvPr id="407" name="Google Shape;407;p11"/>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11"/>
          <p:cNvGrpSpPr/>
          <p:nvPr/>
        </p:nvGrpSpPr>
        <p:grpSpPr>
          <a:xfrm>
            <a:off x="6704597" y="3969760"/>
            <a:ext cx="502200" cy="327958"/>
            <a:chOff x="9668873" y="3240810"/>
            <a:chExt cx="502200" cy="327958"/>
          </a:xfrm>
        </p:grpSpPr>
        <p:sp>
          <p:nvSpPr>
            <p:cNvPr id="411" name="Google Shape;411;p11"/>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41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15"/>
        <p:cNvGrpSpPr/>
        <p:nvPr/>
      </p:nvGrpSpPr>
      <p:grpSpPr>
        <a:xfrm>
          <a:off x="0" y="0"/>
          <a:ext cx="0" cy="0"/>
          <a:chOff x="0" y="0"/>
          <a:chExt cx="0" cy="0"/>
        </a:xfrm>
      </p:grpSpPr>
      <p:sp>
        <p:nvSpPr>
          <p:cNvPr id="416" name="Google Shape;416;p13"/>
          <p:cNvSpPr txBox="1">
            <a:spLocks noGrp="1"/>
          </p:cNvSpPr>
          <p:nvPr>
            <p:ph type="title"/>
          </p:nvPr>
        </p:nvSpPr>
        <p:spPr>
          <a:xfrm>
            <a:off x="720000" y="1759050"/>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atin typeface="Dela Gothic One"/>
                <a:ea typeface="Dela Gothic One"/>
                <a:cs typeface="Dela Gothic One"/>
                <a:sym typeface="Dela Gothic One"/>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7" name="Google Shape;417;p13"/>
          <p:cNvSpPr txBox="1">
            <a:spLocks noGrp="1"/>
          </p:cNvSpPr>
          <p:nvPr>
            <p:ph type="subTitle" idx="1"/>
          </p:nvPr>
        </p:nvSpPr>
        <p:spPr>
          <a:xfrm>
            <a:off x="720000" y="2369588"/>
            <a:ext cx="23055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8" name="Google Shape;418;p13"/>
          <p:cNvSpPr txBox="1">
            <a:spLocks noGrp="1"/>
          </p:cNvSpPr>
          <p:nvPr>
            <p:ph type="title" idx="2"/>
          </p:nvPr>
        </p:nvSpPr>
        <p:spPr>
          <a:xfrm>
            <a:off x="3419269" y="1759050"/>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atin typeface="Dela Gothic One"/>
                <a:ea typeface="Dela Gothic One"/>
                <a:cs typeface="Dela Gothic One"/>
                <a:sym typeface="Dela Gothic One"/>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9" name="Google Shape;419;p13"/>
          <p:cNvSpPr txBox="1">
            <a:spLocks noGrp="1"/>
          </p:cNvSpPr>
          <p:nvPr>
            <p:ph type="subTitle" idx="3"/>
          </p:nvPr>
        </p:nvSpPr>
        <p:spPr>
          <a:xfrm>
            <a:off x="3419269" y="2369588"/>
            <a:ext cx="23055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 name="Google Shape;420;p13"/>
          <p:cNvSpPr txBox="1">
            <a:spLocks noGrp="1"/>
          </p:cNvSpPr>
          <p:nvPr>
            <p:ph type="title" idx="4"/>
          </p:nvPr>
        </p:nvSpPr>
        <p:spPr>
          <a:xfrm>
            <a:off x="720000" y="3319775"/>
            <a:ext cx="2305500" cy="5253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atin typeface="Dela Gothic One"/>
                <a:ea typeface="Dela Gothic One"/>
                <a:cs typeface="Dela Gothic One"/>
                <a:sym typeface="Dela Gothic One"/>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1" name="Google Shape;421;p13"/>
          <p:cNvSpPr txBox="1">
            <a:spLocks noGrp="1"/>
          </p:cNvSpPr>
          <p:nvPr>
            <p:ph type="subTitle" idx="5"/>
          </p:nvPr>
        </p:nvSpPr>
        <p:spPr>
          <a:xfrm>
            <a:off x="720000" y="3931332"/>
            <a:ext cx="2305500" cy="482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2" name="Google Shape;422;p13"/>
          <p:cNvSpPr txBox="1">
            <a:spLocks noGrp="1"/>
          </p:cNvSpPr>
          <p:nvPr>
            <p:ph type="title" idx="6"/>
          </p:nvPr>
        </p:nvSpPr>
        <p:spPr>
          <a:xfrm>
            <a:off x="3419269" y="3319775"/>
            <a:ext cx="2305500" cy="5253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atin typeface="Dela Gothic One"/>
                <a:ea typeface="Dela Gothic One"/>
                <a:cs typeface="Dela Gothic One"/>
                <a:sym typeface="Dela Gothic One"/>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3" name="Google Shape;423;p13"/>
          <p:cNvSpPr txBox="1">
            <a:spLocks noGrp="1"/>
          </p:cNvSpPr>
          <p:nvPr>
            <p:ph type="subTitle" idx="7"/>
          </p:nvPr>
        </p:nvSpPr>
        <p:spPr>
          <a:xfrm>
            <a:off x="3419269" y="3931332"/>
            <a:ext cx="2305500" cy="482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4" name="Google Shape;424;p13"/>
          <p:cNvSpPr txBox="1">
            <a:spLocks noGrp="1"/>
          </p:cNvSpPr>
          <p:nvPr>
            <p:ph type="title" idx="8"/>
          </p:nvPr>
        </p:nvSpPr>
        <p:spPr>
          <a:xfrm>
            <a:off x="6118545" y="1759050"/>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atin typeface="Dela Gothic One"/>
                <a:ea typeface="Dela Gothic One"/>
                <a:cs typeface="Dela Gothic One"/>
                <a:sym typeface="Dela Gothic One"/>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5" name="Google Shape;425;p13"/>
          <p:cNvSpPr txBox="1">
            <a:spLocks noGrp="1"/>
          </p:cNvSpPr>
          <p:nvPr>
            <p:ph type="subTitle" idx="9"/>
          </p:nvPr>
        </p:nvSpPr>
        <p:spPr>
          <a:xfrm>
            <a:off x="6118545" y="2369588"/>
            <a:ext cx="23055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6" name="Google Shape;426;p13"/>
          <p:cNvSpPr txBox="1">
            <a:spLocks noGrp="1"/>
          </p:cNvSpPr>
          <p:nvPr>
            <p:ph type="title" idx="13"/>
          </p:nvPr>
        </p:nvSpPr>
        <p:spPr>
          <a:xfrm>
            <a:off x="6118545" y="3319775"/>
            <a:ext cx="2305500" cy="5253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atin typeface="Dela Gothic One"/>
                <a:ea typeface="Dela Gothic One"/>
                <a:cs typeface="Dela Gothic One"/>
                <a:sym typeface="Dela Gothic One"/>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7" name="Google Shape;427;p13"/>
          <p:cNvSpPr txBox="1">
            <a:spLocks noGrp="1"/>
          </p:cNvSpPr>
          <p:nvPr>
            <p:ph type="subTitle" idx="14"/>
          </p:nvPr>
        </p:nvSpPr>
        <p:spPr>
          <a:xfrm>
            <a:off x="6118545" y="3931332"/>
            <a:ext cx="2305500" cy="482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8" name="Google Shape;428;p13"/>
          <p:cNvSpPr txBox="1">
            <a:spLocks noGrp="1"/>
          </p:cNvSpPr>
          <p:nvPr>
            <p:ph type="title" idx="15" hasCustomPrompt="1"/>
          </p:nvPr>
        </p:nvSpPr>
        <p:spPr>
          <a:xfrm>
            <a:off x="720000" y="1420983"/>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9" name="Google Shape;429;p13"/>
          <p:cNvSpPr txBox="1">
            <a:spLocks noGrp="1"/>
          </p:cNvSpPr>
          <p:nvPr>
            <p:ph type="title" idx="16" hasCustomPrompt="1"/>
          </p:nvPr>
        </p:nvSpPr>
        <p:spPr>
          <a:xfrm>
            <a:off x="720000" y="2981716"/>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0" name="Google Shape;430;p13"/>
          <p:cNvSpPr txBox="1">
            <a:spLocks noGrp="1"/>
          </p:cNvSpPr>
          <p:nvPr>
            <p:ph type="title" idx="17" hasCustomPrompt="1"/>
          </p:nvPr>
        </p:nvSpPr>
        <p:spPr>
          <a:xfrm>
            <a:off x="3419275" y="1420983"/>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latin typeface="Dela Gothic One"/>
                <a:ea typeface="Dela Gothic One"/>
                <a:cs typeface="Dela Gothic One"/>
                <a:sym typeface="Dela Gothic 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1" name="Google Shape;431;p13"/>
          <p:cNvSpPr txBox="1">
            <a:spLocks noGrp="1"/>
          </p:cNvSpPr>
          <p:nvPr>
            <p:ph type="title" idx="18" hasCustomPrompt="1"/>
          </p:nvPr>
        </p:nvSpPr>
        <p:spPr>
          <a:xfrm>
            <a:off x="3419275" y="2981716"/>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latin typeface="Dela Gothic One"/>
                <a:ea typeface="Dela Gothic One"/>
                <a:cs typeface="Dela Gothic One"/>
                <a:sym typeface="Dela Gothic 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2" name="Google Shape;432;p13"/>
          <p:cNvSpPr txBox="1">
            <a:spLocks noGrp="1"/>
          </p:cNvSpPr>
          <p:nvPr>
            <p:ph type="title" idx="19" hasCustomPrompt="1"/>
          </p:nvPr>
        </p:nvSpPr>
        <p:spPr>
          <a:xfrm>
            <a:off x="6118550" y="1420983"/>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latin typeface="Dela Gothic One"/>
                <a:ea typeface="Dela Gothic One"/>
                <a:cs typeface="Dela Gothic One"/>
                <a:sym typeface="Dela Gothic 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3" name="Google Shape;433;p13"/>
          <p:cNvSpPr txBox="1">
            <a:spLocks noGrp="1"/>
          </p:cNvSpPr>
          <p:nvPr>
            <p:ph type="title" idx="20" hasCustomPrompt="1"/>
          </p:nvPr>
        </p:nvSpPr>
        <p:spPr>
          <a:xfrm>
            <a:off x="6118550" y="2981716"/>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latin typeface="Dela Gothic One"/>
                <a:ea typeface="Dela Gothic One"/>
                <a:cs typeface="Dela Gothic One"/>
                <a:sym typeface="Dela Gothic 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4" name="Google Shape;434;p13"/>
          <p:cNvSpPr txBox="1">
            <a:spLocks noGrp="1"/>
          </p:cNvSpPr>
          <p:nvPr>
            <p:ph type="title" idx="21"/>
          </p:nvPr>
        </p:nvSpPr>
        <p:spPr>
          <a:xfrm>
            <a:off x="713225" y="539500"/>
            <a:ext cx="7717500" cy="4083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3500"/>
              <a:buNone/>
              <a:defRPr>
                <a:solidFill>
                  <a:schemeClr val="dk1"/>
                </a:solidFill>
                <a:latin typeface="Dela Gothic One"/>
                <a:ea typeface="Dela Gothic One"/>
                <a:cs typeface="Dela Gothic One"/>
                <a:sym typeface="Dela Gothic One"/>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a:endParaRPr/>
          </a:p>
        </p:txBody>
      </p:sp>
      <p:grpSp>
        <p:nvGrpSpPr>
          <p:cNvPr id="435" name="Google Shape;435;p13"/>
          <p:cNvGrpSpPr/>
          <p:nvPr/>
        </p:nvGrpSpPr>
        <p:grpSpPr>
          <a:xfrm>
            <a:off x="8630919" y="4648837"/>
            <a:ext cx="357903" cy="350967"/>
            <a:chOff x="-1080825" y="310450"/>
            <a:chExt cx="897900" cy="880500"/>
          </a:xfrm>
        </p:grpSpPr>
        <p:grpSp>
          <p:nvGrpSpPr>
            <p:cNvPr id="436" name="Google Shape;436;p13"/>
            <p:cNvGrpSpPr/>
            <p:nvPr/>
          </p:nvGrpSpPr>
          <p:grpSpPr>
            <a:xfrm>
              <a:off x="-871575" y="310450"/>
              <a:ext cx="479400" cy="880500"/>
              <a:chOff x="-888950" y="310450"/>
              <a:chExt cx="479400" cy="880500"/>
            </a:xfrm>
          </p:grpSpPr>
          <p:sp>
            <p:nvSpPr>
              <p:cNvPr id="437" name="Google Shape;437;p13"/>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3"/>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 name="Google Shape;439;p13"/>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440" name="Google Shape;440;p13"/>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441" name="Google Shape;441;p13"/>
          <p:cNvGrpSpPr/>
          <p:nvPr/>
        </p:nvGrpSpPr>
        <p:grpSpPr>
          <a:xfrm rot="-5400000">
            <a:off x="8406904" y="3658987"/>
            <a:ext cx="805952" cy="201507"/>
            <a:chOff x="1342500" y="1458675"/>
            <a:chExt cx="758400" cy="189600"/>
          </a:xfrm>
        </p:grpSpPr>
        <p:sp>
          <p:nvSpPr>
            <p:cNvPr id="442" name="Google Shape;442;p13"/>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3"/>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3"/>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6" name="Google Shape;446;p13"/>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447" name="Google Shape;447;p13"/>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448" name="Google Shape;448;p13"/>
          <p:cNvGrpSpPr/>
          <p:nvPr/>
        </p:nvGrpSpPr>
        <p:grpSpPr>
          <a:xfrm>
            <a:off x="114173" y="4574625"/>
            <a:ext cx="502195" cy="505312"/>
            <a:chOff x="291525" y="1296925"/>
            <a:chExt cx="829800" cy="834950"/>
          </a:xfrm>
        </p:grpSpPr>
        <p:sp>
          <p:nvSpPr>
            <p:cNvPr id="449" name="Google Shape;449;p13"/>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13"/>
            <p:cNvGrpSpPr/>
            <p:nvPr/>
          </p:nvGrpSpPr>
          <p:grpSpPr>
            <a:xfrm>
              <a:off x="291525" y="1296925"/>
              <a:ext cx="829800" cy="834950"/>
              <a:chOff x="291525" y="1296925"/>
              <a:chExt cx="829800" cy="834950"/>
            </a:xfrm>
          </p:grpSpPr>
          <p:sp>
            <p:nvSpPr>
              <p:cNvPr id="451" name="Google Shape;451;p13"/>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3"/>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3"/>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 name="Google Shape;455;p13"/>
          <p:cNvGrpSpPr/>
          <p:nvPr/>
        </p:nvGrpSpPr>
        <p:grpSpPr>
          <a:xfrm>
            <a:off x="8558773" y="74050"/>
            <a:ext cx="502195" cy="505312"/>
            <a:chOff x="291525" y="1296925"/>
            <a:chExt cx="829800" cy="834950"/>
          </a:xfrm>
        </p:grpSpPr>
        <p:sp>
          <p:nvSpPr>
            <p:cNvPr id="456" name="Google Shape;456;p13"/>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13"/>
            <p:cNvGrpSpPr/>
            <p:nvPr/>
          </p:nvGrpSpPr>
          <p:grpSpPr>
            <a:xfrm>
              <a:off x="291525" y="1296925"/>
              <a:ext cx="829800" cy="834950"/>
              <a:chOff x="291525" y="1296925"/>
              <a:chExt cx="829800" cy="834950"/>
            </a:xfrm>
          </p:grpSpPr>
          <p:sp>
            <p:nvSpPr>
              <p:cNvPr id="458" name="Google Shape;458;p13"/>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3"/>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3"/>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3"/>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62" name="Google Shape;462;p13"/>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grpSp>
        <p:nvGrpSpPr>
          <p:cNvPr id="463" name="Google Shape;463;p13"/>
          <p:cNvGrpSpPr/>
          <p:nvPr/>
        </p:nvGrpSpPr>
        <p:grpSpPr>
          <a:xfrm>
            <a:off x="8182082" y="1429931"/>
            <a:ext cx="636442" cy="351004"/>
            <a:chOff x="9280569" y="2166309"/>
            <a:chExt cx="875797" cy="483011"/>
          </a:xfrm>
        </p:grpSpPr>
        <p:sp>
          <p:nvSpPr>
            <p:cNvPr id="464" name="Google Shape;464;p13"/>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3"/>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3"/>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13"/>
          <p:cNvGrpSpPr/>
          <p:nvPr/>
        </p:nvGrpSpPr>
        <p:grpSpPr>
          <a:xfrm>
            <a:off x="186319" y="151212"/>
            <a:ext cx="357903" cy="350967"/>
            <a:chOff x="-1080825" y="310450"/>
            <a:chExt cx="897900" cy="880500"/>
          </a:xfrm>
        </p:grpSpPr>
        <p:grpSp>
          <p:nvGrpSpPr>
            <p:cNvPr id="468" name="Google Shape;468;p13"/>
            <p:cNvGrpSpPr/>
            <p:nvPr/>
          </p:nvGrpSpPr>
          <p:grpSpPr>
            <a:xfrm>
              <a:off x="-871575" y="310450"/>
              <a:ext cx="479400" cy="880500"/>
              <a:chOff x="-888950" y="310450"/>
              <a:chExt cx="479400" cy="880500"/>
            </a:xfrm>
          </p:grpSpPr>
          <p:sp>
            <p:nvSpPr>
              <p:cNvPr id="469" name="Google Shape;469;p13"/>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3"/>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 name="Google Shape;471;p13"/>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472" name="Google Shape;472;p13"/>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473" name="Google Shape;473;p13"/>
          <p:cNvGrpSpPr/>
          <p:nvPr/>
        </p:nvGrpSpPr>
        <p:grpSpPr>
          <a:xfrm>
            <a:off x="7381794" y="1017712"/>
            <a:ext cx="357903" cy="350967"/>
            <a:chOff x="-1080825" y="310450"/>
            <a:chExt cx="897900" cy="880500"/>
          </a:xfrm>
        </p:grpSpPr>
        <p:grpSp>
          <p:nvGrpSpPr>
            <p:cNvPr id="474" name="Google Shape;474;p13"/>
            <p:cNvGrpSpPr/>
            <p:nvPr/>
          </p:nvGrpSpPr>
          <p:grpSpPr>
            <a:xfrm>
              <a:off x="-871575" y="310450"/>
              <a:ext cx="479400" cy="880500"/>
              <a:chOff x="-888950" y="310450"/>
              <a:chExt cx="479400" cy="880500"/>
            </a:xfrm>
          </p:grpSpPr>
          <p:sp>
            <p:nvSpPr>
              <p:cNvPr id="475" name="Google Shape;475;p13"/>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3"/>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 name="Google Shape;477;p13"/>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478" name="Google Shape;478;p13"/>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479"/>
        <p:cNvGrpSpPr/>
        <p:nvPr/>
      </p:nvGrpSpPr>
      <p:grpSpPr>
        <a:xfrm>
          <a:off x="0" y="0"/>
          <a:ext cx="0" cy="0"/>
          <a:chOff x="0" y="0"/>
          <a:chExt cx="0" cy="0"/>
        </a:xfrm>
      </p:grpSpPr>
      <p:sp>
        <p:nvSpPr>
          <p:cNvPr id="480" name="Google Shape;480;p14"/>
          <p:cNvSpPr txBox="1">
            <a:spLocks noGrp="1"/>
          </p:cNvSpPr>
          <p:nvPr>
            <p:ph type="subTitle" idx="1"/>
          </p:nvPr>
        </p:nvSpPr>
        <p:spPr>
          <a:xfrm>
            <a:off x="2135550" y="2970388"/>
            <a:ext cx="4872900" cy="540000"/>
          </a:xfrm>
          <a:prstGeom prst="rect">
            <a:avLst/>
          </a:prstGeom>
          <a:solidFill>
            <a:schemeClr val="lt1"/>
          </a:solidFill>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81" name="Google Shape;481;p14"/>
          <p:cNvGrpSpPr/>
          <p:nvPr/>
        </p:nvGrpSpPr>
        <p:grpSpPr>
          <a:xfrm>
            <a:off x="8558747" y="4652998"/>
            <a:ext cx="502200" cy="327958"/>
            <a:chOff x="9668873" y="3240810"/>
            <a:chExt cx="502200" cy="327958"/>
          </a:xfrm>
        </p:grpSpPr>
        <p:sp>
          <p:nvSpPr>
            <p:cNvPr id="482" name="Google Shape;482;p14"/>
            <p:cNvSpPr/>
            <p:nvPr/>
          </p:nvSpPr>
          <p:spPr>
            <a:xfrm rot="-5400000">
              <a:off x="9842273" y="3239969"/>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4"/>
            <p:cNvSpPr/>
            <p:nvPr/>
          </p:nvSpPr>
          <p:spPr>
            <a:xfrm rot="-5400000">
              <a:off x="9842273" y="315369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4"/>
            <p:cNvSpPr/>
            <p:nvPr/>
          </p:nvSpPr>
          <p:spPr>
            <a:xfrm rot="-5400000">
              <a:off x="9842273" y="306741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14"/>
          <p:cNvGrpSpPr/>
          <p:nvPr/>
        </p:nvGrpSpPr>
        <p:grpSpPr>
          <a:xfrm>
            <a:off x="6444621" y="1039239"/>
            <a:ext cx="328182" cy="321823"/>
            <a:chOff x="-1080825" y="310450"/>
            <a:chExt cx="897900" cy="880500"/>
          </a:xfrm>
        </p:grpSpPr>
        <p:grpSp>
          <p:nvGrpSpPr>
            <p:cNvPr id="486" name="Google Shape;486;p14"/>
            <p:cNvGrpSpPr/>
            <p:nvPr/>
          </p:nvGrpSpPr>
          <p:grpSpPr>
            <a:xfrm>
              <a:off x="-871575" y="310450"/>
              <a:ext cx="479400" cy="880500"/>
              <a:chOff x="-888950" y="310450"/>
              <a:chExt cx="479400" cy="880500"/>
            </a:xfrm>
          </p:grpSpPr>
          <p:sp>
            <p:nvSpPr>
              <p:cNvPr id="487" name="Google Shape;487;p14"/>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4"/>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 name="Google Shape;489;p14"/>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490" name="Google Shape;490;p14"/>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491" name="Google Shape;491;p14"/>
          <p:cNvGrpSpPr/>
          <p:nvPr/>
        </p:nvGrpSpPr>
        <p:grpSpPr>
          <a:xfrm>
            <a:off x="2371196" y="1039239"/>
            <a:ext cx="328182" cy="321823"/>
            <a:chOff x="-1080825" y="310450"/>
            <a:chExt cx="897900" cy="880500"/>
          </a:xfrm>
        </p:grpSpPr>
        <p:grpSp>
          <p:nvGrpSpPr>
            <p:cNvPr id="492" name="Google Shape;492;p14"/>
            <p:cNvGrpSpPr/>
            <p:nvPr/>
          </p:nvGrpSpPr>
          <p:grpSpPr>
            <a:xfrm>
              <a:off x="-871575" y="310450"/>
              <a:ext cx="479400" cy="880500"/>
              <a:chOff x="-888950" y="310450"/>
              <a:chExt cx="479400" cy="880500"/>
            </a:xfrm>
          </p:grpSpPr>
          <p:sp>
            <p:nvSpPr>
              <p:cNvPr id="493" name="Google Shape;493;p14"/>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4"/>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14"/>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496" name="Google Shape;496;p14"/>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497" name="Google Shape;497;p14"/>
          <p:cNvGrpSpPr/>
          <p:nvPr/>
        </p:nvGrpSpPr>
        <p:grpSpPr>
          <a:xfrm>
            <a:off x="6444621" y="3782439"/>
            <a:ext cx="328182" cy="321823"/>
            <a:chOff x="-1080825" y="310450"/>
            <a:chExt cx="897900" cy="880500"/>
          </a:xfrm>
        </p:grpSpPr>
        <p:grpSp>
          <p:nvGrpSpPr>
            <p:cNvPr id="498" name="Google Shape;498;p14"/>
            <p:cNvGrpSpPr/>
            <p:nvPr/>
          </p:nvGrpSpPr>
          <p:grpSpPr>
            <a:xfrm>
              <a:off x="-871575" y="310450"/>
              <a:ext cx="479400" cy="880500"/>
              <a:chOff x="-888950" y="310450"/>
              <a:chExt cx="479400" cy="880500"/>
            </a:xfrm>
          </p:grpSpPr>
          <p:sp>
            <p:nvSpPr>
              <p:cNvPr id="499" name="Google Shape;499;p14"/>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4"/>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14"/>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502" name="Google Shape;502;p14"/>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503" name="Google Shape;503;p14"/>
          <p:cNvGrpSpPr/>
          <p:nvPr/>
        </p:nvGrpSpPr>
        <p:grpSpPr>
          <a:xfrm>
            <a:off x="2371196" y="3782439"/>
            <a:ext cx="328182" cy="321823"/>
            <a:chOff x="-1080825" y="310450"/>
            <a:chExt cx="897900" cy="880500"/>
          </a:xfrm>
        </p:grpSpPr>
        <p:grpSp>
          <p:nvGrpSpPr>
            <p:cNvPr id="504" name="Google Shape;504;p14"/>
            <p:cNvGrpSpPr/>
            <p:nvPr/>
          </p:nvGrpSpPr>
          <p:grpSpPr>
            <a:xfrm>
              <a:off x="-871575" y="310450"/>
              <a:ext cx="479400" cy="880500"/>
              <a:chOff x="-888950" y="310450"/>
              <a:chExt cx="479400" cy="880500"/>
            </a:xfrm>
          </p:grpSpPr>
          <p:sp>
            <p:nvSpPr>
              <p:cNvPr id="505" name="Google Shape;505;p14"/>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4"/>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14"/>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508" name="Google Shape;508;p14"/>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509" name="Google Shape;509;p14"/>
          <p:cNvGrpSpPr/>
          <p:nvPr/>
        </p:nvGrpSpPr>
        <p:grpSpPr>
          <a:xfrm>
            <a:off x="1734764" y="4433069"/>
            <a:ext cx="636442" cy="351004"/>
            <a:chOff x="9280569" y="2166309"/>
            <a:chExt cx="875797" cy="483011"/>
          </a:xfrm>
        </p:grpSpPr>
        <p:sp>
          <p:nvSpPr>
            <p:cNvPr id="510" name="Google Shape;510;p14"/>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4"/>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4"/>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14"/>
          <p:cNvGrpSpPr/>
          <p:nvPr/>
        </p:nvGrpSpPr>
        <p:grpSpPr>
          <a:xfrm>
            <a:off x="6836394" y="363994"/>
            <a:ext cx="636442" cy="351004"/>
            <a:chOff x="9280569" y="2166309"/>
            <a:chExt cx="875797" cy="483011"/>
          </a:xfrm>
        </p:grpSpPr>
        <p:sp>
          <p:nvSpPr>
            <p:cNvPr id="514" name="Google Shape;514;p14"/>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4"/>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4"/>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14"/>
          <p:cNvSpPr/>
          <p:nvPr/>
        </p:nvSpPr>
        <p:spPr>
          <a:xfrm rot="-5400000">
            <a:off x="-1280232" y="2476930"/>
            <a:ext cx="3283065" cy="18964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CRIMINAL JUSTICE</a:t>
            </a:r>
          </a:p>
        </p:txBody>
      </p:sp>
      <p:sp>
        <p:nvSpPr>
          <p:cNvPr id="518" name="Google Shape;518;p14"/>
          <p:cNvSpPr/>
          <p:nvPr/>
        </p:nvSpPr>
        <p:spPr>
          <a:xfrm>
            <a:off x="8591147" y="102100"/>
            <a:ext cx="437400" cy="4374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4"/>
          <p:cNvSpPr/>
          <p:nvPr/>
        </p:nvSpPr>
        <p:spPr>
          <a:xfrm>
            <a:off x="166150" y="4598263"/>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4"/>
          <p:cNvSpPr/>
          <p:nvPr/>
        </p:nvSpPr>
        <p:spPr>
          <a:xfrm rot="-5400000">
            <a:off x="7176451" y="2478391"/>
            <a:ext cx="3266794" cy="17107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DEGREE FOR COLLEGE</a:t>
            </a:r>
          </a:p>
        </p:txBody>
      </p:sp>
      <p:grpSp>
        <p:nvGrpSpPr>
          <p:cNvPr id="521" name="Google Shape;521;p14"/>
          <p:cNvGrpSpPr/>
          <p:nvPr/>
        </p:nvGrpSpPr>
        <p:grpSpPr>
          <a:xfrm>
            <a:off x="121946" y="221972"/>
            <a:ext cx="486642" cy="197663"/>
            <a:chOff x="-1185450" y="3156350"/>
            <a:chExt cx="1020000" cy="414300"/>
          </a:xfrm>
        </p:grpSpPr>
        <p:sp>
          <p:nvSpPr>
            <p:cNvPr id="522" name="Google Shape;522;p14"/>
            <p:cNvSpPr/>
            <p:nvPr/>
          </p:nvSpPr>
          <p:spPr>
            <a:xfrm>
              <a:off x="-1185450" y="3156350"/>
              <a:ext cx="10200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4"/>
            <p:cNvSpPr/>
            <p:nvPr/>
          </p:nvSpPr>
          <p:spPr>
            <a:xfrm>
              <a:off x="-1037225" y="3156350"/>
              <a:ext cx="7236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4"/>
            <p:cNvSpPr/>
            <p:nvPr/>
          </p:nvSpPr>
          <p:spPr>
            <a:xfrm>
              <a:off x="-894100" y="3156350"/>
              <a:ext cx="4374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 name="Google Shape;525;p14"/>
            <p:cNvCxnSpPr>
              <a:stCxn id="524" idx="0"/>
              <a:endCxn id="524" idx="4"/>
            </p:cNvCxnSpPr>
            <p:nvPr/>
          </p:nvCxnSpPr>
          <p:spPr>
            <a:xfrm>
              <a:off x="-675400" y="3156350"/>
              <a:ext cx="0" cy="414300"/>
            </a:xfrm>
            <a:prstGeom prst="straightConnector1">
              <a:avLst/>
            </a:prstGeom>
            <a:noFill/>
            <a:ln w="9525" cap="flat" cmpd="sng">
              <a:solidFill>
                <a:srgbClr val="101122"/>
              </a:solidFill>
              <a:prstDash val="solid"/>
              <a:round/>
              <a:headEnd type="none" w="med" len="med"/>
              <a:tailEnd type="none" w="med" len="med"/>
            </a:ln>
          </p:spPr>
        </p:cxnSp>
        <p:cxnSp>
          <p:nvCxnSpPr>
            <p:cNvPr id="526" name="Google Shape;526;p14"/>
            <p:cNvCxnSpPr>
              <a:endCxn id="522" idx="6"/>
            </p:cNvCxnSpPr>
            <p:nvPr/>
          </p:nvCxnSpPr>
          <p:spPr>
            <a:xfrm>
              <a:off x="-1185450" y="3363500"/>
              <a:ext cx="1020000" cy="0"/>
            </a:xfrm>
            <a:prstGeom prst="straightConnector1">
              <a:avLst/>
            </a:prstGeom>
            <a:noFill/>
            <a:ln w="9525" cap="flat" cmpd="sng">
              <a:solidFill>
                <a:srgbClr val="101122"/>
              </a:solidFill>
              <a:prstDash val="solid"/>
              <a:round/>
              <a:headEnd type="none" w="med" len="med"/>
              <a:tailEnd type="none" w="med" len="med"/>
            </a:ln>
          </p:spPr>
        </p:cxnSp>
      </p:grpSp>
      <p:cxnSp>
        <p:nvCxnSpPr>
          <p:cNvPr id="527" name="Google Shape;527;p14"/>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528" name="Google Shape;528;p14"/>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529" name="Google Shape;529;p14"/>
          <p:cNvCxnSpPr/>
          <p:nvPr/>
        </p:nvCxnSpPr>
        <p:spPr>
          <a:xfrm>
            <a:off x="857209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530" name="Google Shape;530;p14"/>
          <p:cNvCxnSpPr/>
          <p:nvPr/>
        </p:nvCxnSpPr>
        <p:spPr>
          <a:xfrm>
            <a:off x="8572097" y="4405775"/>
            <a:ext cx="475500" cy="0"/>
          </a:xfrm>
          <a:prstGeom prst="straightConnector1">
            <a:avLst/>
          </a:prstGeom>
          <a:noFill/>
          <a:ln w="9525" cap="flat" cmpd="sng">
            <a:solidFill>
              <a:schemeClr val="dk1"/>
            </a:solidFill>
            <a:prstDash val="solid"/>
            <a:round/>
            <a:headEnd type="none" w="med" len="med"/>
            <a:tailEnd type="none" w="med" len="med"/>
          </a:ln>
        </p:spPr>
      </p:cxnSp>
      <p:sp>
        <p:nvSpPr>
          <p:cNvPr id="531" name="Google Shape;531;p14"/>
          <p:cNvSpPr txBox="1">
            <a:spLocks noGrp="1"/>
          </p:cNvSpPr>
          <p:nvPr>
            <p:ph type="title"/>
          </p:nvPr>
        </p:nvSpPr>
        <p:spPr>
          <a:xfrm>
            <a:off x="1501925" y="1709175"/>
            <a:ext cx="6444900" cy="1293900"/>
          </a:xfrm>
          <a:prstGeom prst="rect">
            <a:avLst/>
          </a:prstGeom>
          <a:solidFill>
            <a:schemeClr val="lt1"/>
          </a:solidFill>
        </p:spPr>
        <p:txBody>
          <a:bodyPr spcFirstLastPara="1" wrap="square" lIns="0" tIns="0" rIns="0" bIns="0" anchor="ctr" anchorCtr="0">
            <a:noAutofit/>
          </a:bodyPr>
          <a:lstStyle>
            <a:lvl1pPr lvl="0" algn="ctr" rtl="0">
              <a:lnSpc>
                <a:spcPct val="80000"/>
              </a:lnSpc>
              <a:spcBef>
                <a:spcPts val="0"/>
              </a:spcBef>
              <a:spcAft>
                <a:spcPts val="0"/>
              </a:spcAft>
              <a:buSzPts val="4800"/>
              <a:buNone/>
              <a:defRPr sz="8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32"/>
        <p:cNvGrpSpPr/>
        <p:nvPr/>
      </p:nvGrpSpPr>
      <p:grpSpPr>
        <a:xfrm>
          <a:off x="0" y="0"/>
          <a:ext cx="0" cy="0"/>
          <a:chOff x="0" y="0"/>
          <a:chExt cx="0" cy="0"/>
        </a:xfrm>
      </p:grpSpPr>
      <p:sp>
        <p:nvSpPr>
          <p:cNvPr id="533" name="Google Shape;533;p15"/>
          <p:cNvSpPr txBox="1">
            <a:spLocks noGrp="1"/>
          </p:cNvSpPr>
          <p:nvPr>
            <p:ph type="title"/>
          </p:nvPr>
        </p:nvSpPr>
        <p:spPr>
          <a:xfrm>
            <a:off x="3557400" y="3100288"/>
            <a:ext cx="4360200" cy="5319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34" name="Google Shape;534;p15"/>
          <p:cNvSpPr txBox="1">
            <a:spLocks noGrp="1"/>
          </p:cNvSpPr>
          <p:nvPr>
            <p:ph type="subTitle" idx="1"/>
          </p:nvPr>
        </p:nvSpPr>
        <p:spPr>
          <a:xfrm>
            <a:off x="1226400" y="1511313"/>
            <a:ext cx="6691200" cy="1478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535" name="Google Shape;535;p15"/>
          <p:cNvSpPr/>
          <p:nvPr/>
        </p:nvSpPr>
        <p:spPr>
          <a:xfrm rot="-5400000">
            <a:off x="-1280232" y="2476930"/>
            <a:ext cx="3283065" cy="18964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CRIMINAL JUSTICE</a:t>
            </a:r>
          </a:p>
        </p:txBody>
      </p:sp>
      <p:grpSp>
        <p:nvGrpSpPr>
          <p:cNvPr id="536" name="Google Shape;536;p15"/>
          <p:cNvGrpSpPr/>
          <p:nvPr/>
        </p:nvGrpSpPr>
        <p:grpSpPr>
          <a:xfrm>
            <a:off x="8566521" y="221972"/>
            <a:ext cx="486642" cy="197663"/>
            <a:chOff x="-1185450" y="3156350"/>
            <a:chExt cx="1020000" cy="414300"/>
          </a:xfrm>
        </p:grpSpPr>
        <p:sp>
          <p:nvSpPr>
            <p:cNvPr id="537" name="Google Shape;537;p15"/>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5"/>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5"/>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 name="Google Shape;540;p15"/>
            <p:cNvCxnSpPr>
              <a:stCxn id="539" idx="0"/>
              <a:endCxn id="539"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541" name="Google Shape;541;p15"/>
            <p:cNvCxnSpPr>
              <a:endCxn id="537"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cxnSp>
        <p:nvCxnSpPr>
          <p:cNvPr id="542" name="Google Shape;542;p15"/>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543" name="Google Shape;543;p15"/>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544" name="Google Shape;544;p15"/>
          <p:cNvCxnSpPr/>
          <p:nvPr/>
        </p:nvCxnSpPr>
        <p:spPr>
          <a:xfrm>
            <a:off x="857209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545" name="Google Shape;545;p15"/>
          <p:cNvCxnSpPr/>
          <p:nvPr/>
        </p:nvCxnSpPr>
        <p:spPr>
          <a:xfrm>
            <a:off x="857209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546" name="Google Shape;546;p15"/>
          <p:cNvGrpSpPr/>
          <p:nvPr/>
        </p:nvGrpSpPr>
        <p:grpSpPr>
          <a:xfrm>
            <a:off x="121946" y="4784072"/>
            <a:ext cx="486642" cy="197663"/>
            <a:chOff x="-1185450" y="3156350"/>
            <a:chExt cx="1020000" cy="414300"/>
          </a:xfrm>
        </p:grpSpPr>
        <p:sp>
          <p:nvSpPr>
            <p:cNvPr id="547" name="Google Shape;547;p15"/>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5"/>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5"/>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15"/>
            <p:cNvCxnSpPr>
              <a:stCxn id="549" idx="0"/>
              <a:endCxn id="549"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551" name="Google Shape;551;p15"/>
            <p:cNvCxnSpPr>
              <a:endCxn id="547"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grpSp>
        <p:nvGrpSpPr>
          <p:cNvPr id="552" name="Google Shape;552;p15"/>
          <p:cNvGrpSpPr/>
          <p:nvPr/>
        </p:nvGrpSpPr>
        <p:grpSpPr>
          <a:xfrm>
            <a:off x="1277332" y="2803119"/>
            <a:ext cx="636442" cy="351004"/>
            <a:chOff x="9280569" y="2166309"/>
            <a:chExt cx="875797" cy="483011"/>
          </a:xfrm>
        </p:grpSpPr>
        <p:sp>
          <p:nvSpPr>
            <p:cNvPr id="553" name="Google Shape;553;p15"/>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5"/>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5"/>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15"/>
          <p:cNvGrpSpPr/>
          <p:nvPr/>
        </p:nvGrpSpPr>
        <p:grpSpPr>
          <a:xfrm>
            <a:off x="6852456" y="4115612"/>
            <a:ext cx="357903" cy="350967"/>
            <a:chOff x="-1080825" y="310450"/>
            <a:chExt cx="897900" cy="880500"/>
          </a:xfrm>
        </p:grpSpPr>
        <p:grpSp>
          <p:nvGrpSpPr>
            <p:cNvPr id="557" name="Google Shape;557;p15"/>
            <p:cNvGrpSpPr/>
            <p:nvPr/>
          </p:nvGrpSpPr>
          <p:grpSpPr>
            <a:xfrm>
              <a:off x="-871575" y="310450"/>
              <a:ext cx="479400" cy="880500"/>
              <a:chOff x="-888950" y="310450"/>
              <a:chExt cx="479400" cy="880500"/>
            </a:xfrm>
          </p:grpSpPr>
          <p:sp>
            <p:nvSpPr>
              <p:cNvPr id="558" name="Google Shape;558;p15"/>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5"/>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 name="Google Shape;560;p15"/>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561" name="Google Shape;561;p15"/>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562" name="Google Shape;562;p15"/>
          <p:cNvGrpSpPr/>
          <p:nvPr/>
        </p:nvGrpSpPr>
        <p:grpSpPr>
          <a:xfrm>
            <a:off x="146582" y="266132"/>
            <a:ext cx="437369" cy="109342"/>
            <a:chOff x="1342500" y="1458675"/>
            <a:chExt cx="758400" cy="189600"/>
          </a:xfrm>
        </p:grpSpPr>
        <p:sp>
          <p:nvSpPr>
            <p:cNvPr id="563" name="Google Shape;563;p15"/>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5"/>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5"/>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15"/>
          <p:cNvGrpSpPr/>
          <p:nvPr/>
        </p:nvGrpSpPr>
        <p:grpSpPr>
          <a:xfrm>
            <a:off x="8591170" y="4828227"/>
            <a:ext cx="437369" cy="109342"/>
            <a:chOff x="1342500" y="1458675"/>
            <a:chExt cx="758400" cy="189600"/>
          </a:xfrm>
        </p:grpSpPr>
        <p:sp>
          <p:nvSpPr>
            <p:cNvPr id="568" name="Google Shape;568;p15"/>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5"/>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5"/>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5"/>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5"/>
          <p:cNvGrpSpPr/>
          <p:nvPr/>
        </p:nvGrpSpPr>
        <p:grpSpPr>
          <a:xfrm>
            <a:off x="7363692" y="476813"/>
            <a:ext cx="553897" cy="276930"/>
            <a:chOff x="1342500" y="1458675"/>
            <a:chExt cx="379200" cy="189600"/>
          </a:xfrm>
        </p:grpSpPr>
        <p:sp>
          <p:nvSpPr>
            <p:cNvPr id="573" name="Google Shape;573;p15"/>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5"/>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15"/>
          <p:cNvGrpSpPr/>
          <p:nvPr/>
        </p:nvGrpSpPr>
        <p:grpSpPr>
          <a:xfrm>
            <a:off x="2588581" y="695687"/>
            <a:ext cx="357903" cy="350967"/>
            <a:chOff x="-1080825" y="310450"/>
            <a:chExt cx="897900" cy="880500"/>
          </a:xfrm>
        </p:grpSpPr>
        <p:grpSp>
          <p:nvGrpSpPr>
            <p:cNvPr id="576" name="Google Shape;576;p15"/>
            <p:cNvGrpSpPr/>
            <p:nvPr/>
          </p:nvGrpSpPr>
          <p:grpSpPr>
            <a:xfrm>
              <a:off x="-871575" y="310450"/>
              <a:ext cx="479400" cy="880500"/>
              <a:chOff x="-888950" y="310450"/>
              <a:chExt cx="479400" cy="880500"/>
            </a:xfrm>
          </p:grpSpPr>
          <p:sp>
            <p:nvSpPr>
              <p:cNvPr id="577" name="Google Shape;577;p15"/>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5"/>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 name="Google Shape;579;p15"/>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580" name="Google Shape;580;p15"/>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sp>
        <p:nvSpPr>
          <p:cNvPr id="581" name="Google Shape;581;p15"/>
          <p:cNvSpPr/>
          <p:nvPr/>
        </p:nvSpPr>
        <p:spPr>
          <a:xfrm rot="-5400000">
            <a:off x="7176451" y="2478391"/>
            <a:ext cx="3266794" cy="17107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DEGREE FOR COLLEGE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582"/>
        <p:cNvGrpSpPr/>
        <p:nvPr/>
      </p:nvGrpSpPr>
      <p:grpSpPr>
        <a:xfrm>
          <a:off x="0" y="0"/>
          <a:ext cx="0" cy="0"/>
          <a:chOff x="0" y="0"/>
          <a:chExt cx="0" cy="0"/>
        </a:xfrm>
      </p:grpSpPr>
      <p:sp>
        <p:nvSpPr>
          <p:cNvPr id="583" name="Google Shape;583;p16"/>
          <p:cNvSpPr txBox="1">
            <a:spLocks noGrp="1"/>
          </p:cNvSpPr>
          <p:nvPr>
            <p:ph type="title"/>
          </p:nvPr>
        </p:nvSpPr>
        <p:spPr>
          <a:xfrm>
            <a:off x="713225" y="1603688"/>
            <a:ext cx="4335000" cy="1170900"/>
          </a:xfrm>
          <a:prstGeom prst="rect">
            <a:avLst/>
          </a:prstGeom>
        </p:spPr>
        <p:txBody>
          <a:bodyPr spcFirstLastPara="1" wrap="square" lIns="0" tIns="0" rIns="0" bIns="0"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4" name="Google Shape;584;p16"/>
          <p:cNvSpPr txBox="1">
            <a:spLocks noGrp="1"/>
          </p:cNvSpPr>
          <p:nvPr>
            <p:ph type="subTitle" idx="1"/>
          </p:nvPr>
        </p:nvSpPr>
        <p:spPr>
          <a:xfrm>
            <a:off x="713225" y="2923763"/>
            <a:ext cx="4335000" cy="694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85" name="Google Shape;585;p16"/>
          <p:cNvGrpSpPr/>
          <p:nvPr/>
        </p:nvGrpSpPr>
        <p:grpSpPr>
          <a:xfrm>
            <a:off x="121946" y="221972"/>
            <a:ext cx="486642" cy="197663"/>
            <a:chOff x="-1185450" y="3156350"/>
            <a:chExt cx="1020000" cy="414300"/>
          </a:xfrm>
        </p:grpSpPr>
        <p:sp>
          <p:nvSpPr>
            <p:cNvPr id="586" name="Google Shape;586;p16"/>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 name="Google Shape;589;p16"/>
            <p:cNvCxnSpPr>
              <a:stCxn id="588" idx="0"/>
              <a:endCxn id="588"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590" name="Google Shape;590;p16"/>
            <p:cNvCxnSpPr>
              <a:endCxn id="586"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grpSp>
        <p:nvGrpSpPr>
          <p:cNvPr id="591" name="Google Shape;591;p16"/>
          <p:cNvGrpSpPr/>
          <p:nvPr/>
        </p:nvGrpSpPr>
        <p:grpSpPr>
          <a:xfrm>
            <a:off x="8558747" y="4663298"/>
            <a:ext cx="502200" cy="327958"/>
            <a:chOff x="9668873" y="3240810"/>
            <a:chExt cx="502200" cy="327958"/>
          </a:xfrm>
        </p:grpSpPr>
        <p:sp>
          <p:nvSpPr>
            <p:cNvPr id="592" name="Google Shape;592;p16"/>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6"/>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6"/>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 name="Google Shape;595;p16"/>
          <p:cNvSpPr/>
          <p:nvPr/>
        </p:nvSpPr>
        <p:spPr>
          <a:xfrm>
            <a:off x="8591175" y="102088"/>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a:off x="146567" y="4608577"/>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16"/>
          <p:cNvGrpSpPr/>
          <p:nvPr/>
        </p:nvGrpSpPr>
        <p:grpSpPr>
          <a:xfrm>
            <a:off x="4628281" y="666662"/>
            <a:ext cx="357903" cy="350967"/>
            <a:chOff x="-1080825" y="310450"/>
            <a:chExt cx="897900" cy="880500"/>
          </a:xfrm>
        </p:grpSpPr>
        <p:grpSp>
          <p:nvGrpSpPr>
            <p:cNvPr id="598" name="Google Shape;598;p16"/>
            <p:cNvGrpSpPr/>
            <p:nvPr/>
          </p:nvGrpSpPr>
          <p:grpSpPr>
            <a:xfrm>
              <a:off x="-871575" y="310450"/>
              <a:ext cx="479400" cy="880500"/>
              <a:chOff x="-888950" y="310450"/>
              <a:chExt cx="479400" cy="880500"/>
            </a:xfrm>
          </p:grpSpPr>
          <p:sp>
            <p:nvSpPr>
              <p:cNvPr id="599" name="Google Shape;599;p16"/>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 name="Google Shape;601;p16"/>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602" name="Google Shape;602;p16"/>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cxnSp>
        <p:nvCxnSpPr>
          <p:cNvPr id="603" name="Google Shape;603;p16"/>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604" name="Google Shape;604;p16"/>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605" name="Google Shape;605;p16"/>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606" name="Google Shape;606;p16"/>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607" name="Google Shape;607;p16"/>
          <p:cNvGrpSpPr/>
          <p:nvPr/>
        </p:nvGrpSpPr>
        <p:grpSpPr>
          <a:xfrm rot="8100000">
            <a:off x="3104177" y="3784436"/>
            <a:ext cx="636498" cy="351035"/>
            <a:chOff x="9280569" y="2166309"/>
            <a:chExt cx="875797" cy="483011"/>
          </a:xfrm>
        </p:grpSpPr>
        <p:sp>
          <p:nvSpPr>
            <p:cNvPr id="608" name="Google Shape;608;p16"/>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6"/>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6"/>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16"/>
          <p:cNvGrpSpPr/>
          <p:nvPr/>
        </p:nvGrpSpPr>
        <p:grpSpPr>
          <a:xfrm>
            <a:off x="8338731" y="3017225"/>
            <a:ext cx="357903" cy="350967"/>
            <a:chOff x="-1080825" y="310450"/>
            <a:chExt cx="897900" cy="880500"/>
          </a:xfrm>
        </p:grpSpPr>
        <p:grpSp>
          <p:nvGrpSpPr>
            <p:cNvPr id="612" name="Google Shape;612;p16"/>
            <p:cNvGrpSpPr/>
            <p:nvPr/>
          </p:nvGrpSpPr>
          <p:grpSpPr>
            <a:xfrm>
              <a:off x="-871575" y="310450"/>
              <a:ext cx="479400" cy="880500"/>
              <a:chOff x="-888950" y="310450"/>
              <a:chExt cx="479400" cy="880500"/>
            </a:xfrm>
          </p:grpSpPr>
          <p:sp>
            <p:nvSpPr>
              <p:cNvPr id="613" name="Google Shape;613;p16"/>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6"/>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5" name="Google Shape;615;p16"/>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616" name="Google Shape;616;p16"/>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617"/>
        <p:cNvGrpSpPr/>
        <p:nvPr/>
      </p:nvGrpSpPr>
      <p:grpSpPr>
        <a:xfrm>
          <a:off x="0" y="0"/>
          <a:ext cx="0" cy="0"/>
          <a:chOff x="0" y="0"/>
          <a:chExt cx="0" cy="0"/>
        </a:xfrm>
      </p:grpSpPr>
      <p:sp>
        <p:nvSpPr>
          <p:cNvPr id="618" name="Google Shape;618;p17"/>
          <p:cNvSpPr txBox="1">
            <a:spLocks noGrp="1"/>
          </p:cNvSpPr>
          <p:nvPr>
            <p:ph type="title"/>
          </p:nvPr>
        </p:nvSpPr>
        <p:spPr>
          <a:xfrm>
            <a:off x="720000" y="1745250"/>
            <a:ext cx="2575500" cy="755100"/>
          </a:xfrm>
          <a:prstGeom prst="rect">
            <a:avLst/>
          </a:prstGeom>
        </p:spPr>
        <p:txBody>
          <a:bodyPr spcFirstLastPara="1" wrap="square" lIns="0" tIns="0" rIns="0" bIns="0"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9" name="Google Shape;619;p17"/>
          <p:cNvSpPr txBox="1">
            <a:spLocks noGrp="1"/>
          </p:cNvSpPr>
          <p:nvPr>
            <p:ph type="subTitle" idx="1"/>
          </p:nvPr>
        </p:nvSpPr>
        <p:spPr>
          <a:xfrm>
            <a:off x="720000" y="2731650"/>
            <a:ext cx="2575500" cy="883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20" name="Google Shape;620;p17"/>
          <p:cNvGrpSpPr/>
          <p:nvPr/>
        </p:nvGrpSpPr>
        <p:grpSpPr>
          <a:xfrm>
            <a:off x="121946" y="221972"/>
            <a:ext cx="486642" cy="197663"/>
            <a:chOff x="-1185450" y="3156350"/>
            <a:chExt cx="1020000" cy="414300"/>
          </a:xfrm>
        </p:grpSpPr>
        <p:sp>
          <p:nvSpPr>
            <p:cNvPr id="621" name="Google Shape;621;p17"/>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7"/>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7"/>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4" name="Google Shape;624;p17"/>
            <p:cNvCxnSpPr>
              <a:stCxn id="623" idx="0"/>
              <a:endCxn id="623"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625" name="Google Shape;625;p17"/>
            <p:cNvCxnSpPr>
              <a:endCxn id="621"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grpSp>
        <p:nvGrpSpPr>
          <p:cNvPr id="626" name="Google Shape;626;p17"/>
          <p:cNvGrpSpPr/>
          <p:nvPr/>
        </p:nvGrpSpPr>
        <p:grpSpPr>
          <a:xfrm>
            <a:off x="8558747" y="4663298"/>
            <a:ext cx="502200" cy="327958"/>
            <a:chOff x="9668873" y="3240810"/>
            <a:chExt cx="502200" cy="327958"/>
          </a:xfrm>
        </p:grpSpPr>
        <p:sp>
          <p:nvSpPr>
            <p:cNvPr id="627" name="Google Shape;627;p17"/>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7"/>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7"/>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17"/>
          <p:cNvSpPr/>
          <p:nvPr/>
        </p:nvSpPr>
        <p:spPr>
          <a:xfrm>
            <a:off x="8591175" y="102088"/>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7"/>
          <p:cNvSpPr/>
          <p:nvPr/>
        </p:nvSpPr>
        <p:spPr>
          <a:xfrm>
            <a:off x="146567" y="4608577"/>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 name="Google Shape;632;p17"/>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633" name="Google Shape;633;p17"/>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634" name="Google Shape;634;p17"/>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635" name="Google Shape;635;p17"/>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636" name="Google Shape;636;p17"/>
          <p:cNvGrpSpPr/>
          <p:nvPr/>
        </p:nvGrpSpPr>
        <p:grpSpPr>
          <a:xfrm>
            <a:off x="2184406" y="868475"/>
            <a:ext cx="357903" cy="350967"/>
            <a:chOff x="-1080825" y="310450"/>
            <a:chExt cx="897900" cy="880500"/>
          </a:xfrm>
        </p:grpSpPr>
        <p:grpSp>
          <p:nvGrpSpPr>
            <p:cNvPr id="637" name="Google Shape;637;p17"/>
            <p:cNvGrpSpPr/>
            <p:nvPr/>
          </p:nvGrpSpPr>
          <p:grpSpPr>
            <a:xfrm>
              <a:off x="-871575" y="310450"/>
              <a:ext cx="479400" cy="880500"/>
              <a:chOff x="-888950" y="310450"/>
              <a:chExt cx="479400" cy="880500"/>
            </a:xfrm>
          </p:grpSpPr>
          <p:sp>
            <p:nvSpPr>
              <p:cNvPr id="638" name="Google Shape;638;p17"/>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7"/>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 name="Google Shape;640;p17"/>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641" name="Google Shape;641;p17"/>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642" name="Google Shape;642;p17"/>
          <p:cNvGrpSpPr/>
          <p:nvPr/>
        </p:nvGrpSpPr>
        <p:grpSpPr>
          <a:xfrm rot="8100000">
            <a:off x="3987152" y="3835386"/>
            <a:ext cx="636498" cy="351035"/>
            <a:chOff x="9280569" y="2166309"/>
            <a:chExt cx="875797" cy="483011"/>
          </a:xfrm>
        </p:grpSpPr>
        <p:sp>
          <p:nvSpPr>
            <p:cNvPr id="643" name="Google Shape;643;p17"/>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7"/>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7"/>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5">
  <p:cSld name="CUSTOM_4_1">
    <p:spTree>
      <p:nvGrpSpPr>
        <p:cNvPr id="1" name="Shape 646"/>
        <p:cNvGrpSpPr/>
        <p:nvPr/>
      </p:nvGrpSpPr>
      <p:grpSpPr>
        <a:xfrm>
          <a:off x="0" y="0"/>
          <a:ext cx="0" cy="0"/>
          <a:chOff x="0" y="0"/>
          <a:chExt cx="0" cy="0"/>
        </a:xfrm>
      </p:grpSpPr>
      <p:sp>
        <p:nvSpPr>
          <p:cNvPr id="647" name="Google Shape;647;p18"/>
          <p:cNvSpPr txBox="1">
            <a:spLocks noGrp="1"/>
          </p:cNvSpPr>
          <p:nvPr>
            <p:ph type="title"/>
          </p:nvPr>
        </p:nvSpPr>
        <p:spPr>
          <a:xfrm>
            <a:off x="5553850" y="1745250"/>
            <a:ext cx="2630400" cy="396000"/>
          </a:xfrm>
          <a:prstGeom prst="rect">
            <a:avLst/>
          </a:prstGeom>
        </p:spPr>
        <p:txBody>
          <a:bodyPr spcFirstLastPara="1" wrap="square" lIns="0" tIns="0" rIns="0" bIns="0" anchor="t" anchorCtr="0">
            <a:noAutofit/>
          </a:bodyPr>
          <a:lstStyle>
            <a:lvl1pPr lvl="0" algn="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8" name="Google Shape;648;p18"/>
          <p:cNvSpPr txBox="1">
            <a:spLocks noGrp="1"/>
          </p:cNvSpPr>
          <p:nvPr>
            <p:ph type="subTitle" idx="1"/>
          </p:nvPr>
        </p:nvSpPr>
        <p:spPr>
          <a:xfrm>
            <a:off x="5553975" y="2317950"/>
            <a:ext cx="2630400" cy="9498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49" name="Google Shape;649;p18"/>
          <p:cNvGrpSpPr/>
          <p:nvPr/>
        </p:nvGrpSpPr>
        <p:grpSpPr>
          <a:xfrm>
            <a:off x="8630919" y="4648837"/>
            <a:ext cx="357903" cy="350967"/>
            <a:chOff x="-1080825" y="310450"/>
            <a:chExt cx="897900" cy="880500"/>
          </a:xfrm>
        </p:grpSpPr>
        <p:grpSp>
          <p:nvGrpSpPr>
            <p:cNvPr id="650" name="Google Shape;650;p18"/>
            <p:cNvGrpSpPr/>
            <p:nvPr/>
          </p:nvGrpSpPr>
          <p:grpSpPr>
            <a:xfrm>
              <a:off x="-871575" y="310450"/>
              <a:ext cx="479400" cy="880500"/>
              <a:chOff x="-888950" y="310450"/>
              <a:chExt cx="479400" cy="880500"/>
            </a:xfrm>
          </p:grpSpPr>
          <p:sp>
            <p:nvSpPr>
              <p:cNvPr id="651" name="Google Shape;651;p18"/>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8"/>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3" name="Google Shape;653;p18"/>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654" name="Google Shape;654;p18"/>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655" name="Google Shape;655;p18"/>
          <p:cNvGrpSpPr/>
          <p:nvPr/>
        </p:nvGrpSpPr>
        <p:grpSpPr>
          <a:xfrm rot="-5400000">
            <a:off x="8406904" y="3658987"/>
            <a:ext cx="805952" cy="201507"/>
            <a:chOff x="1342500" y="1458675"/>
            <a:chExt cx="758400" cy="189600"/>
          </a:xfrm>
        </p:grpSpPr>
        <p:sp>
          <p:nvSpPr>
            <p:cNvPr id="656" name="Google Shape;656;p18"/>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8"/>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8"/>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8"/>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60" name="Google Shape;660;p18"/>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661" name="Google Shape;661;p18"/>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662" name="Google Shape;662;p18"/>
          <p:cNvGrpSpPr/>
          <p:nvPr/>
        </p:nvGrpSpPr>
        <p:grpSpPr>
          <a:xfrm>
            <a:off x="114173" y="4574625"/>
            <a:ext cx="502195" cy="505312"/>
            <a:chOff x="291525" y="1296925"/>
            <a:chExt cx="829800" cy="834950"/>
          </a:xfrm>
        </p:grpSpPr>
        <p:sp>
          <p:nvSpPr>
            <p:cNvPr id="663" name="Google Shape;663;p18"/>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 name="Google Shape;664;p18"/>
            <p:cNvGrpSpPr/>
            <p:nvPr/>
          </p:nvGrpSpPr>
          <p:grpSpPr>
            <a:xfrm>
              <a:off x="291525" y="1296925"/>
              <a:ext cx="829800" cy="834950"/>
              <a:chOff x="291525" y="1296925"/>
              <a:chExt cx="829800" cy="834950"/>
            </a:xfrm>
          </p:grpSpPr>
          <p:sp>
            <p:nvSpPr>
              <p:cNvPr id="665" name="Google Shape;665;p18"/>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8"/>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8"/>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8"/>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9" name="Google Shape;669;p18"/>
          <p:cNvGrpSpPr/>
          <p:nvPr/>
        </p:nvGrpSpPr>
        <p:grpSpPr>
          <a:xfrm>
            <a:off x="8558773" y="74050"/>
            <a:ext cx="502195" cy="505312"/>
            <a:chOff x="291525" y="1296925"/>
            <a:chExt cx="829800" cy="834950"/>
          </a:xfrm>
        </p:grpSpPr>
        <p:sp>
          <p:nvSpPr>
            <p:cNvPr id="670" name="Google Shape;670;p18"/>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18"/>
            <p:cNvGrpSpPr/>
            <p:nvPr/>
          </p:nvGrpSpPr>
          <p:grpSpPr>
            <a:xfrm>
              <a:off x="291525" y="1296925"/>
              <a:ext cx="829800" cy="834950"/>
              <a:chOff x="291525" y="1296925"/>
              <a:chExt cx="829800" cy="834950"/>
            </a:xfrm>
          </p:grpSpPr>
          <p:sp>
            <p:nvSpPr>
              <p:cNvPr id="672" name="Google Shape;672;p18"/>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8"/>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8"/>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8"/>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76" name="Google Shape;676;p18"/>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grpSp>
        <p:nvGrpSpPr>
          <p:cNvPr id="677" name="Google Shape;677;p18"/>
          <p:cNvGrpSpPr/>
          <p:nvPr/>
        </p:nvGrpSpPr>
        <p:grpSpPr>
          <a:xfrm>
            <a:off x="4484758" y="3648637"/>
            <a:ext cx="718066" cy="395972"/>
            <a:chOff x="9280569" y="2166309"/>
            <a:chExt cx="875797" cy="483011"/>
          </a:xfrm>
        </p:grpSpPr>
        <p:sp>
          <p:nvSpPr>
            <p:cNvPr id="678" name="Google Shape;678;p18"/>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8"/>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8"/>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18"/>
          <p:cNvGrpSpPr/>
          <p:nvPr/>
        </p:nvGrpSpPr>
        <p:grpSpPr>
          <a:xfrm>
            <a:off x="186319" y="151212"/>
            <a:ext cx="357903" cy="350967"/>
            <a:chOff x="-1080825" y="310450"/>
            <a:chExt cx="897900" cy="880500"/>
          </a:xfrm>
        </p:grpSpPr>
        <p:grpSp>
          <p:nvGrpSpPr>
            <p:cNvPr id="682" name="Google Shape;682;p18"/>
            <p:cNvGrpSpPr/>
            <p:nvPr/>
          </p:nvGrpSpPr>
          <p:grpSpPr>
            <a:xfrm>
              <a:off x="-871575" y="310450"/>
              <a:ext cx="479400" cy="880500"/>
              <a:chOff x="-888950" y="310450"/>
              <a:chExt cx="479400" cy="880500"/>
            </a:xfrm>
          </p:grpSpPr>
          <p:sp>
            <p:nvSpPr>
              <p:cNvPr id="683" name="Google Shape;683;p18"/>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8"/>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5" name="Google Shape;685;p18"/>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686" name="Google Shape;686;p18"/>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cxnSp>
        <p:nvCxnSpPr>
          <p:cNvPr id="687" name="Google Shape;687;p18"/>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grpSp>
        <p:nvGrpSpPr>
          <p:cNvPr id="688" name="Google Shape;688;p18"/>
          <p:cNvGrpSpPr/>
          <p:nvPr/>
        </p:nvGrpSpPr>
        <p:grpSpPr>
          <a:xfrm>
            <a:off x="7232106" y="807125"/>
            <a:ext cx="357903" cy="350967"/>
            <a:chOff x="-1080825" y="310450"/>
            <a:chExt cx="897900" cy="880500"/>
          </a:xfrm>
        </p:grpSpPr>
        <p:grpSp>
          <p:nvGrpSpPr>
            <p:cNvPr id="689" name="Google Shape;689;p18"/>
            <p:cNvGrpSpPr/>
            <p:nvPr/>
          </p:nvGrpSpPr>
          <p:grpSpPr>
            <a:xfrm>
              <a:off x="-871575" y="310450"/>
              <a:ext cx="479400" cy="880500"/>
              <a:chOff x="-888950" y="310450"/>
              <a:chExt cx="479400" cy="880500"/>
            </a:xfrm>
          </p:grpSpPr>
          <p:sp>
            <p:nvSpPr>
              <p:cNvPr id="690" name="Google Shape;690;p18"/>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8"/>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2" name="Google Shape;692;p18"/>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693" name="Google Shape;693;p18"/>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694" name="Google Shape;694;p18"/>
          <p:cNvGrpSpPr/>
          <p:nvPr/>
        </p:nvGrpSpPr>
        <p:grpSpPr>
          <a:xfrm>
            <a:off x="541056" y="2282487"/>
            <a:ext cx="357903" cy="350967"/>
            <a:chOff x="-1080825" y="310450"/>
            <a:chExt cx="897900" cy="880500"/>
          </a:xfrm>
        </p:grpSpPr>
        <p:grpSp>
          <p:nvGrpSpPr>
            <p:cNvPr id="695" name="Google Shape;695;p18"/>
            <p:cNvGrpSpPr/>
            <p:nvPr/>
          </p:nvGrpSpPr>
          <p:grpSpPr>
            <a:xfrm>
              <a:off x="-871575" y="310450"/>
              <a:ext cx="479400" cy="880500"/>
              <a:chOff x="-888950" y="310450"/>
              <a:chExt cx="479400" cy="880500"/>
            </a:xfrm>
          </p:grpSpPr>
          <p:sp>
            <p:nvSpPr>
              <p:cNvPr id="696" name="Google Shape;696;p18"/>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8"/>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 name="Google Shape;698;p18"/>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699" name="Google Shape;699;p18"/>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700"/>
        <p:cNvGrpSpPr/>
        <p:nvPr/>
      </p:nvGrpSpPr>
      <p:grpSpPr>
        <a:xfrm>
          <a:off x="0" y="0"/>
          <a:ext cx="0" cy="0"/>
          <a:chOff x="0" y="0"/>
          <a:chExt cx="0" cy="0"/>
        </a:xfrm>
      </p:grpSpPr>
      <p:sp>
        <p:nvSpPr>
          <p:cNvPr id="701" name="Google Shape;701;p19"/>
          <p:cNvSpPr txBox="1">
            <a:spLocks noGrp="1"/>
          </p:cNvSpPr>
          <p:nvPr>
            <p:ph type="title"/>
          </p:nvPr>
        </p:nvSpPr>
        <p:spPr>
          <a:xfrm>
            <a:off x="1177300" y="3293000"/>
            <a:ext cx="2059500" cy="3384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02" name="Google Shape;702;p19"/>
          <p:cNvSpPr txBox="1">
            <a:spLocks noGrp="1"/>
          </p:cNvSpPr>
          <p:nvPr>
            <p:ph type="title" idx="2"/>
          </p:nvPr>
        </p:nvSpPr>
        <p:spPr>
          <a:xfrm>
            <a:off x="3542249" y="3293000"/>
            <a:ext cx="2059500" cy="3384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03" name="Google Shape;703;p19"/>
          <p:cNvSpPr txBox="1">
            <a:spLocks noGrp="1"/>
          </p:cNvSpPr>
          <p:nvPr>
            <p:ph type="subTitle" idx="1"/>
          </p:nvPr>
        </p:nvSpPr>
        <p:spPr>
          <a:xfrm>
            <a:off x="3542249" y="3814272"/>
            <a:ext cx="2059500" cy="410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04" name="Google Shape;704;p19"/>
          <p:cNvSpPr txBox="1">
            <a:spLocks noGrp="1"/>
          </p:cNvSpPr>
          <p:nvPr>
            <p:ph type="subTitle" idx="3"/>
          </p:nvPr>
        </p:nvSpPr>
        <p:spPr>
          <a:xfrm>
            <a:off x="1177300" y="3814272"/>
            <a:ext cx="2059500" cy="410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05" name="Google Shape;705;p19"/>
          <p:cNvSpPr txBox="1">
            <a:spLocks noGrp="1"/>
          </p:cNvSpPr>
          <p:nvPr>
            <p:ph type="title" idx="4"/>
          </p:nvPr>
        </p:nvSpPr>
        <p:spPr>
          <a:xfrm>
            <a:off x="713225" y="539500"/>
            <a:ext cx="7717500" cy="4107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2500"/>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06" name="Google Shape;706;p19"/>
          <p:cNvSpPr/>
          <p:nvPr/>
        </p:nvSpPr>
        <p:spPr>
          <a:xfrm rot="-5400000">
            <a:off x="-1280232" y="2476930"/>
            <a:ext cx="3283065" cy="18964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CRIMINAL JUSTICE</a:t>
            </a:r>
          </a:p>
        </p:txBody>
      </p:sp>
      <p:grpSp>
        <p:nvGrpSpPr>
          <p:cNvPr id="707" name="Google Shape;707;p19"/>
          <p:cNvGrpSpPr/>
          <p:nvPr/>
        </p:nvGrpSpPr>
        <p:grpSpPr>
          <a:xfrm>
            <a:off x="8566521" y="221972"/>
            <a:ext cx="486642" cy="197663"/>
            <a:chOff x="-1185450" y="3156350"/>
            <a:chExt cx="1020000" cy="414300"/>
          </a:xfrm>
        </p:grpSpPr>
        <p:sp>
          <p:nvSpPr>
            <p:cNvPr id="708" name="Google Shape;708;p19"/>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9"/>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9"/>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 name="Google Shape;711;p19"/>
            <p:cNvCxnSpPr>
              <a:stCxn id="710" idx="0"/>
              <a:endCxn id="710"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712" name="Google Shape;712;p19"/>
            <p:cNvCxnSpPr>
              <a:endCxn id="708"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cxnSp>
        <p:nvCxnSpPr>
          <p:cNvPr id="713" name="Google Shape;713;p19"/>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714" name="Google Shape;714;p19"/>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715" name="Google Shape;715;p19"/>
          <p:cNvCxnSpPr/>
          <p:nvPr/>
        </p:nvCxnSpPr>
        <p:spPr>
          <a:xfrm>
            <a:off x="857209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716" name="Google Shape;716;p19"/>
          <p:cNvCxnSpPr/>
          <p:nvPr/>
        </p:nvCxnSpPr>
        <p:spPr>
          <a:xfrm>
            <a:off x="857209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717" name="Google Shape;717;p19"/>
          <p:cNvGrpSpPr/>
          <p:nvPr/>
        </p:nvGrpSpPr>
        <p:grpSpPr>
          <a:xfrm>
            <a:off x="121946" y="4784072"/>
            <a:ext cx="486642" cy="197663"/>
            <a:chOff x="-1185450" y="3156350"/>
            <a:chExt cx="1020000" cy="414300"/>
          </a:xfrm>
        </p:grpSpPr>
        <p:sp>
          <p:nvSpPr>
            <p:cNvPr id="718" name="Google Shape;718;p19"/>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9"/>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9"/>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1" name="Google Shape;721;p19"/>
            <p:cNvCxnSpPr>
              <a:stCxn id="720" idx="0"/>
              <a:endCxn id="720"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722" name="Google Shape;722;p19"/>
            <p:cNvCxnSpPr>
              <a:endCxn id="718"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grpSp>
        <p:nvGrpSpPr>
          <p:cNvPr id="723" name="Google Shape;723;p19"/>
          <p:cNvGrpSpPr/>
          <p:nvPr/>
        </p:nvGrpSpPr>
        <p:grpSpPr>
          <a:xfrm>
            <a:off x="7276907" y="1114519"/>
            <a:ext cx="636442" cy="351004"/>
            <a:chOff x="9280569" y="2166309"/>
            <a:chExt cx="875797" cy="483011"/>
          </a:xfrm>
        </p:grpSpPr>
        <p:sp>
          <p:nvSpPr>
            <p:cNvPr id="724" name="Google Shape;724;p19"/>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9"/>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9"/>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19"/>
          <p:cNvGrpSpPr/>
          <p:nvPr/>
        </p:nvGrpSpPr>
        <p:grpSpPr>
          <a:xfrm>
            <a:off x="88317" y="182325"/>
            <a:ext cx="553897" cy="276930"/>
            <a:chOff x="1342500" y="1458675"/>
            <a:chExt cx="379200" cy="189600"/>
          </a:xfrm>
        </p:grpSpPr>
        <p:sp>
          <p:nvSpPr>
            <p:cNvPr id="728" name="Google Shape;728;p19"/>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9"/>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19"/>
          <p:cNvGrpSpPr/>
          <p:nvPr/>
        </p:nvGrpSpPr>
        <p:grpSpPr>
          <a:xfrm>
            <a:off x="1123231" y="2634687"/>
            <a:ext cx="357903" cy="350967"/>
            <a:chOff x="-1080825" y="310450"/>
            <a:chExt cx="897900" cy="880500"/>
          </a:xfrm>
        </p:grpSpPr>
        <p:grpSp>
          <p:nvGrpSpPr>
            <p:cNvPr id="731" name="Google Shape;731;p19"/>
            <p:cNvGrpSpPr/>
            <p:nvPr/>
          </p:nvGrpSpPr>
          <p:grpSpPr>
            <a:xfrm>
              <a:off x="-871575" y="310450"/>
              <a:ext cx="479400" cy="880500"/>
              <a:chOff x="-888950" y="310450"/>
              <a:chExt cx="479400" cy="880500"/>
            </a:xfrm>
          </p:grpSpPr>
          <p:sp>
            <p:nvSpPr>
              <p:cNvPr id="732" name="Google Shape;732;p19"/>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9"/>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4" name="Google Shape;734;p19"/>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735" name="Google Shape;735;p19"/>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736" name="Google Shape;736;p19"/>
          <p:cNvGrpSpPr/>
          <p:nvPr/>
        </p:nvGrpSpPr>
        <p:grpSpPr>
          <a:xfrm>
            <a:off x="8532892" y="4744438"/>
            <a:ext cx="553897" cy="276930"/>
            <a:chOff x="1342500" y="1458675"/>
            <a:chExt cx="379200" cy="189600"/>
          </a:xfrm>
        </p:grpSpPr>
        <p:sp>
          <p:nvSpPr>
            <p:cNvPr id="737" name="Google Shape;737;p19"/>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9"/>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 name="Google Shape;739;p19"/>
          <p:cNvSpPr/>
          <p:nvPr/>
        </p:nvSpPr>
        <p:spPr>
          <a:xfrm rot="-5400000">
            <a:off x="7176451" y="2478391"/>
            <a:ext cx="3266794" cy="17107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DEGREE FOR COLLEGE</a:t>
            </a:r>
          </a:p>
        </p:txBody>
      </p:sp>
      <p:sp>
        <p:nvSpPr>
          <p:cNvPr id="740" name="Google Shape;740;p19"/>
          <p:cNvSpPr txBox="1">
            <a:spLocks noGrp="1"/>
          </p:cNvSpPr>
          <p:nvPr>
            <p:ph type="title" idx="5"/>
          </p:nvPr>
        </p:nvSpPr>
        <p:spPr>
          <a:xfrm>
            <a:off x="5907199" y="3293000"/>
            <a:ext cx="2059500" cy="3384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1" name="Google Shape;741;p19"/>
          <p:cNvSpPr txBox="1">
            <a:spLocks noGrp="1"/>
          </p:cNvSpPr>
          <p:nvPr>
            <p:ph type="subTitle" idx="6"/>
          </p:nvPr>
        </p:nvSpPr>
        <p:spPr>
          <a:xfrm>
            <a:off x="5907199" y="3814272"/>
            <a:ext cx="2059500" cy="410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12">
    <p:spTree>
      <p:nvGrpSpPr>
        <p:cNvPr id="1" name="Shape 742"/>
        <p:cNvGrpSpPr/>
        <p:nvPr/>
      </p:nvGrpSpPr>
      <p:grpSpPr>
        <a:xfrm>
          <a:off x="0" y="0"/>
          <a:ext cx="0" cy="0"/>
          <a:chOff x="0" y="0"/>
          <a:chExt cx="0" cy="0"/>
        </a:xfrm>
      </p:grpSpPr>
      <p:sp>
        <p:nvSpPr>
          <p:cNvPr id="743" name="Google Shape;743;p20"/>
          <p:cNvSpPr txBox="1">
            <a:spLocks noGrp="1"/>
          </p:cNvSpPr>
          <p:nvPr>
            <p:ph type="title"/>
          </p:nvPr>
        </p:nvSpPr>
        <p:spPr>
          <a:xfrm>
            <a:off x="713225" y="539500"/>
            <a:ext cx="7717500" cy="410700"/>
          </a:xfrm>
          <a:prstGeom prst="rect">
            <a:avLst/>
          </a:prstGeom>
        </p:spPr>
        <p:txBody>
          <a:bodyPr spcFirstLastPara="1" wrap="square" lIns="0" tIns="0" rIns="0" bIns="0" anchor="t" anchorCtr="0">
            <a:noAutofit/>
          </a:bodyPr>
          <a:lstStyle>
            <a:lvl1pPr lvl="0">
              <a:spcBef>
                <a:spcPts val="0"/>
              </a:spcBef>
              <a:spcAft>
                <a:spcPts val="0"/>
              </a:spcAft>
              <a:buSzPts val="2500"/>
              <a:buNone/>
              <a:defRPr/>
            </a:lvl1pPr>
            <a:lvl2pPr lvl="1">
              <a:spcBef>
                <a:spcPts val="0"/>
              </a:spcBef>
              <a:spcAft>
                <a:spcPts val="0"/>
              </a:spcAft>
              <a:buSzPts val="2500"/>
              <a:buFont typeface="Dela Gothic One"/>
              <a:buNone/>
              <a:defRPr sz="2500">
                <a:latin typeface="Dela Gothic One"/>
                <a:ea typeface="Dela Gothic One"/>
                <a:cs typeface="Dela Gothic One"/>
                <a:sym typeface="Dela Gothic One"/>
              </a:defRPr>
            </a:lvl2pPr>
            <a:lvl3pPr lvl="2">
              <a:spcBef>
                <a:spcPts val="0"/>
              </a:spcBef>
              <a:spcAft>
                <a:spcPts val="0"/>
              </a:spcAft>
              <a:buSzPts val="2500"/>
              <a:buFont typeface="Dela Gothic One"/>
              <a:buNone/>
              <a:defRPr sz="2500">
                <a:latin typeface="Dela Gothic One"/>
                <a:ea typeface="Dela Gothic One"/>
                <a:cs typeface="Dela Gothic One"/>
                <a:sym typeface="Dela Gothic One"/>
              </a:defRPr>
            </a:lvl3pPr>
            <a:lvl4pPr lvl="3">
              <a:spcBef>
                <a:spcPts val="0"/>
              </a:spcBef>
              <a:spcAft>
                <a:spcPts val="0"/>
              </a:spcAft>
              <a:buSzPts val="2500"/>
              <a:buFont typeface="Dela Gothic One"/>
              <a:buNone/>
              <a:defRPr sz="2500">
                <a:latin typeface="Dela Gothic One"/>
                <a:ea typeface="Dela Gothic One"/>
                <a:cs typeface="Dela Gothic One"/>
                <a:sym typeface="Dela Gothic One"/>
              </a:defRPr>
            </a:lvl4pPr>
            <a:lvl5pPr lvl="4">
              <a:spcBef>
                <a:spcPts val="0"/>
              </a:spcBef>
              <a:spcAft>
                <a:spcPts val="0"/>
              </a:spcAft>
              <a:buSzPts val="2500"/>
              <a:buFont typeface="Dela Gothic One"/>
              <a:buNone/>
              <a:defRPr sz="2500">
                <a:latin typeface="Dela Gothic One"/>
                <a:ea typeface="Dela Gothic One"/>
                <a:cs typeface="Dela Gothic One"/>
                <a:sym typeface="Dela Gothic One"/>
              </a:defRPr>
            </a:lvl5pPr>
            <a:lvl6pPr lvl="5">
              <a:spcBef>
                <a:spcPts val="0"/>
              </a:spcBef>
              <a:spcAft>
                <a:spcPts val="0"/>
              </a:spcAft>
              <a:buSzPts val="2500"/>
              <a:buFont typeface="Dela Gothic One"/>
              <a:buNone/>
              <a:defRPr sz="2500">
                <a:latin typeface="Dela Gothic One"/>
                <a:ea typeface="Dela Gothic One"/>
                <a:cs typeface="Dela Gothic One"/>
                <a:sym typeface="Dela Gothic One"/>
              </a:defRPr>
            </a:lvl6pPr>
            <a:lvl7pPr lvl="6">
              <a:spcBef>
                <a:spcPts val="0"/>
              </a:spcBef>
              <a:spcAft>
                <a:spcPts val="0"/>
              </a:spcAft>
              <a:buSzPts val="2500"/>
              <a:buFont typeface="Dela Gothic One"/>
              <a:buNone/>
              <a:defRPr sz="2500">
                <a:latin typeface="Dela Gothic One"/>
                <a:ea typeface="Dela Gothic One"/>
                <a:cs typeface="Dela Gothic One"/>
                <a:sym typeface="Dela Gothic One"/>
              </a:defRPr>
            </a:lvl7pPr>
            <a:lvl8pPr lvl="7">
              <a:spcBef>
                <a:spcPts val="0"/>
              </a:spcBef>
              <a:spcAft>
                <a:spcPts val="0"/>
              </a:spcAft>
              <a:buSzPts val="2500"/>
              <a:buFont typeface="Dela Gothic One"/>
              <a:buNone/>
              <a:defRPr sz="2500">
                <a:latin typeface="Dela Gothic One"/>
                <a:ea typeface="Dela Gothic One"/>
                <a:cs typeface="Dela Gothic One"/>
                <a:sym typeface="Dela Gothic One"/>
              </a:defRPr>
            </a:lvl8pPr>
            <a:lvl9pPr lvl="8">
              <a:spcBef>
                <a:spcPts val="0"/>
              </a:spcBef>
              <a:spcAft>
                <a:spcPts val="0"/>
              </a:spcAft>
              <a:buSzPts val="2500"/>
              <a:buFont typeface="Dela Gothic One"/>
              <a:buNone/>
              <a:defRPr sz="2500">
                <a:latin typeface="Dela Gothic One"/>
                <a:ea typeface="Dela Gothic One"/>
                <a:cs typeface="Dela Gothic One"/>
                <a:sym typeface="Dela Gothic One"/>
              </a:defRPr>
            </a:lvl9pPr>
          </a:lstStyle>
          <a:p>
            <a:endParaRPr/>
          </a:p>
        </p:txBody>
      </p:sp>
      <p:sp>
        <p:nvSpPr>
          <p:cNvPr id="744" name="Google Shape;744;p20"/>
          <p:cNvSpPr txBox="1">
            <a:spLocks noGrp="1"/>
          </p:cNvSpPr>
          <p:nvPr>
            <p:ph type="title" idx="2"/>
          </p:nvPr>
        </p:nvSpPr>
        <p:spPr>
          <a:xfrm>
            <a:off x="1732425" y="2442695"/>
            <a:ext cx="2443200" cy="5295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5" name="Google Shape;745;p20"/>
          <p:cNvSpPr txBox="1">
            <a:spLocks noGrp="1"/>
          </p:cNvSpPr>
          <p:nvPr>
            <p:ph type="title" idx="3"/>
          </p:nvPr>
        </p:nvSpPr>
        <p:spPr>
          <a:xfrm>
            <a:off x="4968375" y="2442695"/>
            <a:ext cx="2443200" cy="5295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6" name="Google Shape;746;p20"/>
          <p:cNvSpPr txBox="1">
            <a:spLocks noGrp="1"/>
          </p:cNvSpPr>
          <p:nvPr>
            <p:ph type="subTitle" idx="1"/>
          </p:nvPr>
        </p:nvSpPr>
        <p:spPr>
          <a:xfrm>
            <a:off x="4968375" y="3052548"/>
            <a:ext cx="2443200" cy="689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47" name="Google Shape;747;p20"/>
          <p:cNvSpPr txBox="1">
            <a:spLocks noGrp="1"/>
          </p:cNvSpPr>
          <p:nvPr>
            <p:ph type="subTitle" idx="4"/>
          </p:nvPr>
        </p:nvSpPr>
        <p:spPr>
          <a:xfrm>
            <a:off x="1732425" y="3071523"/>
            <a:ext cx="2443200" cy="689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748" name="Google Shape;748;p20"/>
          <p:cNvGrpSpPr/>
          <p:nvPr/>
        </p:nvGrpSpPr>
        <p:grpSpPr>
          <a:xfrm>
            <a:off x="8558747" y="4663298"/>
            <a:ext cx="502200" cy="327958"/>
            <a:chOff x="9668873" y="3240810"/>
            <a:chExt cx="502200" cy="327958"/>
          </a:xfrm>
        </p:grpSpPr>
        <p:sp>
          <p:nvSpPr>
            <p:cNvPr id="749" name="Google Shape;749;p20"/>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0"/>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0"/>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 name="Google Shape;752;p20"/>
          <p:cNvSpPr/>
          <p:nvPr/>
        </p:nvSpPr>
        <p:spPr>
          <a:xfrm>
            <a:off x="8591175" y="102088"/>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0"/>
          <p:cNvSpPr/>
          <p:nvPr/>
        </p:nvSpPr>
        <p:spPr>
          <a:xfrm>
            <a:off x="146567" y="102102"/>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20"/>
          <p:cNvGrpSpPr/>
          <p:nvPr/>
        </p:nvGrpSpPr>
        <p:grpSpPr>
          <a:xfrm>
            <a:off x="1100231" y="1437262"/>
            <a:ext cx="357903" cy="350967"/>
            <a:chOff x="-1080825" y="310450"/>
            <a:chExt cx="897900" cy="880500"/>
          </a:xfrm>
        </p:grpSpPr>
        <p:grpSp>
          <p:nvGrpSpPr>
            <p:cNvPr id="755" name="Google Shape;755;p20"/>
            <p:cNvGrpSpPr/>
            <p:nvPr/>
          </p:nvGrpSpPr>
          <p:grpSpPr>
            <a:xfrm>
              <a:off x="-871575" y="310450"/>
              <a:ext cx="479400" cy="880500"/>
              <a:chOff x="-888950" y="310450"/>
              <a:chExt cx="479400" cy="880500"/>
            </a:xfrm>
          </p:grpSpPr>
          <p:sp>
            <p:nvSpPr>
              <p:cNvPr id="756" name="Google Shape;756;p20"/>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0"/>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8" name="Google Shape;758;p20"/>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759" name="Google Shape;759;p20"/>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cxnSp>
        <p:nvCxnSpPr>
          <p:cNvPr id="760" name="Google Shape;760;p20"/>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761" name="Google Shape;761;p20"/>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762" name="Google Shape;762;p20"/>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763" name="Google Shape;763;p20"/>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764" name="Google Shape;764;p20"/>
          <p:cNvGrpSpPr/>
          <p:nvPr/>
        </p:nvGrpSpPr>
        <p:grpSpPr>
          <a:xfrm rot="8100000">
            <a:off x="7654677" y="1369298"/>
            <a:ext cx="636498" cy="351035"/>
            <a:chOff x="9280569" y="2166309"/>
            <a:chExt cx="875797" cy="483011"/>
          </a:xfrm>
        </p:grpSpPr>
        <p:sp>
          <p:nvSpPr>
            <p:cNvPr id="765" name="Google Shape;765;p20"/>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0"/>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0"/>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20"/>
          <p:cNvGrpSpPr/>
          <p:nvPr/>
        </p:nvGrpSpPr>
        <p:grpSpPr>
          <a:xfrm>
            <a:off x="7623781" y="4019600"/>
            <a:ext cx="357903" cy="350967"/>
            <a:chOff x="-1080825" y="310450"/>
            <a:chExt cx="897900" cy="880500"/>
          </a:xfrm>
        </p:grpSpPr>
        <p:grpSp>
          <p:nvGrpSpPr>
            <p:cNvPr id="769" name="Google Shape;769;p20"/>
            <p:cNvGrpSpPr/>
            <p:nvPr/>
          </p:nvGrpSpPr>
          <p:grpSpPr>
            <a:xfrm>
              <a:off x="-871575" y="310450"/>
              <a:ext cx="479400" cy="880500"/>
              <a:chOff x="-888950" y="310450"/>
              <a:chExt cx="479400" cy="880500"/>
            </a:xfrm>
          </p:grpSpPr>
          <p:sp>
            <p:nvSpPr>
              <p:cNvPr id="770" name="Google Shape;770;p20"/>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0"/>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2" name="Google Shape;772;p20"/>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773" name="Google Shape;773;p20"/>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774" name="Google Shape;774;p20"/>
          <p:cNvGrpSpPr/>
          <p:nvPr/>
        </p:nvGrpSpPr>
        <p:grpSpPr>
          <a:xfrm rot="-9462312">
            <a:off x="1396259" y="4127220"/>
            <a:ext cx="636465" cy="351017"/>
            <a:chOff x="9280569" y="2166309"/>
            <a:chExt cx="875797" cy="483011"/>
          </a:xfrm>
        </p:grpSpPr>
        <p:sp>
          <p:nvSpPr>
            <p:cNvPr id="775" name="Google Shape;775;p20"/>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0"/>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0"/>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20"/>
          <p:cNvGrpSpPr/>
          <p:nvPr/>
        </p:nvGrpSpPr>
        <p:grpSpPr>
          <a:xfrm>
            <a:off x="114172" y="4663298"/>
            <a:ext cx="502200" cy="327958"/>
            <a:chOff x="9668873" y="3240810"/>
            <a:chExt cx="502200" cy="327958"/>
          </a:xfrm>
        </p:grpSpPr>
        <p:sp>
          <p:nvSpPr>
            <p:cNvPr id="779" name="Google Shape;779;p20"/>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0"/>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0"/>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20"/>
          <p:cNvSpPr txBox="1">
            <a:spLocks noGrp="1"/>
          </p:cNvSpPr>
          <p:nvPr>
            <p:ph type="title" idx="5"/>
          </p:nvPr>
        </p:nvSpPr>
        <p:spPr>
          <a:xfrm>
            <a:off x="1732425" y="1911675"/>
            <a:ext cx="2443200" cy="3384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0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3" name="Google Shape;783;p20"/>
          <p:cNvSpPr txBox="1">
            <a:spLocks noGrp="1"/>
          </p:cNvSpPr>
          <p:nvPr>
            <p:ph type="title" idx="6"/>
          </p:nvPr>
        </p:nvSpPr>
        <p:spPr>
          <a:xfrm>
            <a:off x="4968375" y="1911675"/>
            <a:ext cx="2443200" cy="3384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0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0"/>
        <p:cNvGrpSpPr/>
        <p:nvPr/>
      </p:nvGrpSpPr>
      <p:grpSpPr>
        <a:xfrm>
          <a:off x="0" y="0"/>
          <a:ext cx="0" cy="0"/>
          <a:chOff x="0" y="0"/>
          <a:chExt cx="0" cy="0"/>
        </a:xfrm>
      </p:grpSpPr>
      <p:sp>
        <p:nvSpPr>
          <p:cNvPr id="51" name="Google Shape;51;p3"/>
          <p:cNvSpPr txBox="1">
            <a:spLocks noGrp="1"/>
          </p:cNvSpPr>
          <p:nvPr>
            <p:ph type="title"/>
          </p:nvPr>
        </p:nvSpPr>
        <p:spPr>
          <a:xfrm>
            <a:off x="720000" y="2288263"/>
            <a:ext cx="5264700" cy="1290000"/>
          </a:xfrm>
          <a:prstGeom prst="rect">
            <a:avLst/>
          </a:prstGeom>
        </p:spPr>
        <p:txBody>
          <a:bodyPr spcFirstLastPara="1" wrap="square" lIns="0" tIns="0" rIns="0" bIns="0" anchor="ctr"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2" name="Google Shape;52;p3"/>
          <p:cNvSpPr txBox="1">
            <a:spLocks noGrp="1"/>
          </p:cNvSpPr>
          <p:nvPr>
            <p:ph type="title" idx="2" hasCustomPrompt="1"/>
          </p:nvPr>
        </p:nvSpPr>
        <p:spPr>
          <a:xfrm>
            <a:off x="713225" y="1255325"/>
            <a:ext cx="1329000" cy="8418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3" name="Google Shape;53;p3"/>
          <p:cNvSpPr txBox="1">
            <a:spLocks noGrp="1"/>
          </p:cNvSpPr>
          <p:nvPr>
            <p:ph type="subTitle" idx="1"/>
          </p:nvPr>
        </p:nvSpPr>
        <p:spPr>
          <a:xfrm>
            <a:off x="720000" y="3578262"/>
            <a:ext cx="3440100" cy="3099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4" name="Google Shape;54;p3"/>
          <p:cNvGrpSpPr/>
          <p:nvPr/>
        </p:nvGrpSpPr>
        <p:grpSpPr>
          <a:xfrm>
            <a:off x="121946" y="221972"/>
            <a:ext cx="486642" cy="197663"/>
            <a:chOff x="-1185450" y="3156350"/>
            <a:chExt cx="1020000" cy="414300"/>
          </a:xfrm>
        </p:grpSpPr>
        <p:sp>
          <p:nvSpPr>
            <p:cNvPr id="55" name="Google Shape;55;p3"/>
            <p:cNvSpPr/>
            <p:nvPr/>
          </p:nvSpPr>
          <p:spPr>
            <a:xfrm>
              <a:off x="-1185450" y="3156350"/>
              <a:ext cx="10200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1037225" y="3156350"/>
              <a:ext cx="7236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94100" y="3156350"/>
              <a:ext cx="4374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58;p3"/>
            <p:cNvCxnSpPr>
              <a:stCxn id="57" idx="0"/>
              <a:endCxn id="57" idx="4"/>
            </p:cNvCxnSpPr>
            <p:nvPr/>
          </p:nvCxnSpPr>
          <p:spPr>
            <a:xfrm>
              <a:off x="-675400" y="3156350"/>
              <a:ext cx="0" cy="414300"/>
            </a:xfrm>
            <a:prstGeom prst="straightConnector1">
              <a:avLst/>
            </a:prstGeom>
            <a:noFill/>
            <a:ln w="9525" cap="flat" cmpd="sng">
              <a:solidFill>
                <a:srgbClr val="101122"/>
              </a:solidFill>
              <a:prstDash val="solid"/>
              <a:round/>
              <a:headEnd type="none" w="med" len="med"/>
              <a:tailEnd type="none" w="med" len="med"/>
            </a:ln>
          </p:spPr>
        </p:cxnSp>
        <p:cxnSp>
          <p:nvCxnSpPr>
            <p:cNvPr id="59" name="Google Shape;59;p3"/>
            <p:cNvCxnSpPr>
              <a:endCxn id="55" idx="6"/>
            </p:cNvCxnSpPr>
            <p:nvPr/>
          </p:nvCxnSpPr>
          <p:spPr>
            <a:xfrm>
              <a:off x="-1185450" y="3363500"/>
              <a:ext cx="1020000" cy="0"/>
            </a:xfrm>
            <a:prstGeom prst="straightConnector1">
              <a:avLst/>
            </a:prstGeom>
            <a:noFill/>
            <a:ln w="9525" cap="flat" cmpd="sng">
              <a:solidFill>
                <a:srgbClr val="101122"/>
              </a:solidFill>
              <a:prstDash val="solid"/>
              <a:round/>
              <a:headEnd type="none" w="med" len="med"/>
              <a:tailEnd type="none" w="med" len="med"/>
            </a:ln>
          </p:spPr>
        </p:cxnSp>
      </p:grpSp>
      <p:grpSp>
        <p:nvGrpSpPr>
          <p:cNvPr id="60" name="Google Shape;60;p3"/>
          <p:cNvGrpSpPr/>
          <p:nvPr/>
        </p:nvGrpSpPr>
        <p:grpSpPr>
          <a:xfrm>
            <a:off x="8558747" y="4663298"/>
            <a:ext cx="502200" cy="327958"/>
            <a:chOff x="9668873" y="3240810"/>
            <a:chExt cx="502200" cy="327958"/>
          </a:xfrm>
        </p:grpSpPr>
        <p:sp>
          <p:nvSpPr>
            <p:cNvPr id="61" name="Google Shape;61;p3"/>
            <p:cNvSpPr/>
            <p:nvPr/>
          </p:nvSpPr>
          <p:spPr>
            <a:xfrm rot="-5400000">
              <a:off x="9842273" y="3239969"/>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5400000">
              <a:off x="9842273" y="315369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rot="-5400000">
              <a:off x="9842273" y="306741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3"/>
          <p:cNvSpPr/>
          <p:nvPr/>
        </p:nvSpPr>
        <p:spPr>
          <a:xfrm>
            <a:off x="8591175" y="102088"/>
            <a:ext cx="437400" cy="4374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46567" y="4608577"/>
            <a:ext cx="437400" cy="4374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3"/>
          <p:cNvGrpSpPr/>
          <p:nvPr/>
        </p:nvGrpSpPr>
        <p:grpSpPr>
          <a:xfrm>
            <a:off x="5854994" y="579494"/>
            <a:ext cx="636442" cy="351004"/>
            <a:chOff x="9280569" y="2166309"/>
            <a:chExt cx="875797" cy="483011"/>
          </a:xfrm>
        </p:grpSpPr>
        <p:sp>
          <p:nvSpPr>
            <p:cNvPr id="67" name="Google Shape;67;p3"/>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3"/>
          <p:cNvGrpSpPr/>
          <p:nvPr/>
        </p:nvGrpSpPr>
        <p:grpSpPr>
          <a:xfrm>
            <a:off x="5497106" y="1500737"/>
            <a:ext cx="357903" cy="350967"/>
            <a:chOff x="-1080825" y="310450"/>
            <a:chExt cx="897900" cy="880500"/>
          </a:xfrm>
        </p:grpSpPr>
        <p:grpSp>
          <p:nvGrpSpPr>
            <p:cNvPr id="71" name="Google Shape;71;p3"/>
            <p:cNvGrpSpPr/>
            <p:nvPr/>
          </p:nvGrpSpPr>
          <p:grpSpPr>
            <a:xfrm>
              <a:off x="-871575" y="310450"/>
              <a:ext cx="479400" cy="880500"/>
              <a:chOff x="-888950" y="310450"/>
              <a:chExt cx="479400" cy="880500"/>
            </a:xfrm>
          </p:grpSpPr>
          <p:sp>
            <p:nvSpPr>
              <p:cNvPr id="72" name="Google Shape;72;p3"/>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74;p3"/>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75" name="Google Shape;75;p3"/>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sp>
        <p:nvSpPr>
          <p:cNvPr id="76" name="Google Shape;76;p3"/>
          <p:cNvSpPr/>
          <p:nvPr/>
        </p:nvSpPr>
        <p:spPr>
          <a:xfrm rot="-5400000">
            <a:off x="7266370" y="2490913"/>
            <a:ext cx="3087010" cy="16167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DEGREE FOR COLLEGE</a:t>
            </a:r>
          </a:p>
        </p:txBody>
      </p:sp>
      <p:cxnSp>
        <p:nvCxnSpPr>
          <p:cNvPr id="77" name="Google Shape;77;p3"/>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78" name="Google Shape;78;p3"/>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79" name="Google Shape;79;p3"/>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80" name="Google Shape;80;p3"/>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81" name="Google Shape;81;p3"/>
          <p:cNvGrpSpPr/>
          <p:nvPr/>
        </p:nvGrpSpPr>
        <p:grpSpPr>
          <a:xfrm rot="8100000">
            <a:off x="7257177" y="3321186"/>
            <a:ext cx="636498" cy="351035"/>
            <a:chOff x="9280569" y="2166309"/>
            <a:chExt cx="875797" cy="483011"/>
          </a:xfrm>
        </p:grpSpPr>
        <p:sp>
          <p:nvSpPr>
            <p:cNvPr id="82" name="Google Shape;82;p3"/>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3"/>
          <p:cNvGrpSpPr/>
          <p:nvPr/>
        </p:nvGrpSpPr>
        <p:grpSpPr>
          <a:xfrm>
            <a:off x="4907081" y="4230287"/>
            <a:ext cx="357903" cy="350967"/>
            <a:chOff x="-1080825" y="310450"/>
            <a:chExt cx="897900" cy="880500"/>
          </a:xfrm>
        </p:grpSpPr>
        <p:grpSp>
          <p:nvGrpSpPr>
            <p:cNvPr id="86" name="Google Shape;86;p3"/>
            <p:cNvGrpSpPr/>
            <p:nvPr/>
          </p:nvGrpSpPr>
          <p:grpSpPr>
            <a:xfrm>
              <a:off x="-871575" y="310450"/>
              <a:ext cx="479400" cy="880500"/>
              <a:chOff x="-888950" y="310450"/>
              <a:chExt cx="479400" cy="880500"/>
            </a:xfrm>
          </p:grpSpPr>
          <p:sp>
            <p:nvSpPr>
              <p:cNvPr id="87" name="Google Shape;87;p3"/>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 name="Google Shape;89;p3"/>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90" name="Google Shape;90;p3"/>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84"/>
        <p:cNvGrpSpPr/>
        <p:nvPr/>
      </p:nvGrpSpPr>
      <p:grpSpPr>
        <a:xfrm>
          <a:off x="0" y="0"/>
          <a:ext cx="0" cy="0"/>
          <a:chOff x="0" y="0"/>
          <a:chExt cx="0" cy="0"/>
        </a:xfrm>
      </p:grpSpPr>
      <p:sp>
        <p:nvSpPr>
          <p:cNvPr id="785" name="Google Shape;785;p21"/>
          <p:cNvSpPr txBox="1">
            <a:spLocks noGrp="1"/>
          </p:cNvSpPr>
          <p:nvPr>
            <p:ph type="title"/>
          </p:nvPr>
        </p:nvSpPr>
        <p:spPr>
          <a:xfrm>
            <a:off x="713225" y="2424925"/>
            <a:ext cx="2326500" cy="8340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16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86" name="Google Shape;786;p21"/>
          <p:cNvSpPr txBox="1">
            <a:spLocks noGrp="1"/>
          </p:cNvSpPr>
          <p:nvPr>
            <p:ph type="subTitle" idx="1"/>
          </p:nvPr>
        </p:nvSpPr>
        <p:spPr>
          <a:xfrm>
            <a:off x="713225" y="3422250"/>
            <a:ext cx="2326500" cy="747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7" name="Google Shape;787;p21"/>
          <p:cNvSpPr txBox="1">
            <a:spLocks noGrp="1"/>
          </p:cNvSpPr>
          <p:nvPr>
            <p:ph type="title" idx="2"/>
          </p:nvPr>
        </p:nvSpPr>
        <p:spPr>
          <a:xfrm>
            <a:off x="3408587" y="2424925"/>
            <a:ext cx="2326500" cy="8340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16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88" name="Google Shape;788;p21"/>
          <p:cNvSpPr txBox="1">
            <a:spLocks noGrp="1"/>
          </p:cNvSpPr>
          <p:nvPr>
            <p:ph type="subTitle" idx="3"/>
          </p:nvPr>
        </p:nvSpPr>
        <p:spPr>
          <a:xfrm>
            <a:off x="3408587" y="3422250"/>
            <a:ext cx="2326500" cy="747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9" name="Google Shape;789;p21"/>
          <p:cNvSpPr txBox="1">
            <a:spLocks noGrp="1"/>
          </p:cNvSpPr>
          <p:nvPr>
            <p:ph type="title" idx="4"/>
          </p:nvPr>
        </p:nvSpPr>
        <p:spPr>
          <a:xfrm>
            <a:off x="6104225" y="2424925"/>
            <a:ext cx="2326500" cy="8340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16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90" name="Google Shape;790;p21"/>
          <p:cNvSpPr txBox="1">
            <a:spLocks noGrp="1"/>
          </p:cNvSpPr>
          <p:nvPr>
            <p:ph type="subTitle" idx="5"/>
          </p:nvPr>
        </p:nvSpPr>
        <p:spPr>
          <a:xfrm>
            <a:off x="6104225" y="3422250"/>
            <a:ext cx="2326500" cy="747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1" name="Google Shape;791;p21"/>
          <p:cNvSpPr txBox="1">
            <a:spLocks noGrp="1"/>
          </p:cNvSpPr>
          <p:nvPr>
            <p:ph type="title" idx="6"/>
          </p:nvPr>
        </p:nvSpPr>
        <p:spPr>
          <a:xfrm>
            <a:off x="713225" y="539500"/>
            <a:ext cx="7717500" cy="4083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500"/>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grpSp>
        <p:nvGrpSpPr>
          <p:cNvPr id="792" name="Google Shape;792;p21"/>
          <p:cNvGrpSpPr/>
          <p:nvPr/>
        </p:nvGrpSpPr>
        <p:grpSpPr>
          <a:xfrm rot="-5400000">
            <a:off x="8497654" y="4345362"/>
            <a:ext cx="805952" cy="201507"/>
            <a:chOff x="1342500" y="1458675"/>
            <a:chExt cx="758400" cy="189600"/>
          </a:xfrm>
        </p:grpSpPr>
        <p:sp>
          <p:nvSpPr>
            <p:cNvPr id="793" name="Google Shape;793;p21"/>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1"/>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1"/>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1"/>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97" name="Google Shape;797;p21"/>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798" name="Google Shape;798;p21"/>
          <p:cNvGrpSpPr/>
          <p:nvPr/>
        </p:nvGrpSpPr>
        <p:grpSpPr>
          <a:xfrm>
            <a:off x="114173" y="4574625"/>
            <a:ext cx="502195" cy="505312"/>
            <a:chOff x="291525" y="1296925"/>
            <a:chExt cx="829800" cy="834950"/>
          </a:xfrm>
        </p:grpSpPr>
        <p:sp>
          <p:nvSpPr>
            <p:cNvPr id="799" name="Google Shape;799;p21"/>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21"/>
            <p:cNvGrpSpPr/>
            <p:nvPr/>
          </p:nvGrpSpPr>
          <p:grpSpPr>
            <a:xfrm>
              <a:off x="291525" y="1296925"/>
              <a:ext cx="829800" cy="834950"/>
              <a:chOff x="291525" y="1296925"/>
              <a:chExt cx="829800" cy="834950"/>
            </a:xfrm>
          </p:grpSpPr>
          <p:sp>
            <p:nvSpPr>
              <p:cNvPr id="801" name="Google Shape;801;p21"/>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1"/>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1"/>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1"/>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 name="Google Shape;805;p21"/>
          <p:cNvGrpSpPr/>
          <p:nvPr/>
        </p:nvGrpSpPr>
        <p:grpSpPr>
          <a:xfrm>
            <a:off x="8558773" y="74050"/>
            <a:ext cx="502195" cy="505312"/>
            <a:chOff x="291525" y="1296925"/>
            <a:chExt cx="829800" cy="834950"/>
          </a:xfrm>
        </p:grpSpPr>
        <p:sp>
          <p:nvSpPr>
            <p:cNvPr id="806" name="Google Shape;806;p21"/>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 name="Google Shape;807;p21"/>
            <p:cNvGrpSpPr/>
            <p:nvPr/>
          </p:nvGrpSpPr>
          <p:grpSpPr>
            <a:xfrm>
              <a:off x="291525" y="1296925"/>
              <a:ext cx="829800" cy="834950"/>
              <a:chOff x="291525" y="1296925"/>
              <a:chExt cx="829800" cy="834950"/>
            </a:xfrm>
          </p:grpSpPr>
          <p:sp>
            <p:nvSpPr>
              <p:cNvPr id="808" name="Google Shape;808;p21"/>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1"/>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1"/>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1"/>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12" name="Google Shape;812;p21"/>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grpSp>
        <p:nvGrpSpPr>
          <p:cNvPr id="813" name="Google Shape;813;p21"/>
          <p:cNvGrpSpPr/>
          <p:nvPr/>
        </p:nvGrpSpPr>
        <p:grpSpPr>
          <a:xfrm>
            <a:off x="186319" y="151212"/>
            <a:ext cx="357903" cy="350967"/>
            <a:chOff x="-1080825" y="310450"/>
            <a:chExt cx="897900" cy="880500"/>
          </a:xfrm>
        </p:grpSpPr>
        <p:grpSp>
          <p:nvGrpSpPr>
            <p:cNvPr id="814" name="Google Shape;814;p21"/>
            <p:cNvGrpSpPr/>
            <p:nvPr/>
          </p:nvGrpSpPr>
          <p:grpSpPr>
            <a:xfrm>
              <a:off x="-871575" y="310450"/>
              <a:ext cx="479400" cy="880500"/>
              <a:chOff x="-888950" y="310450"/>
              <a:chExt cx="479400" cy="880500"/>
            </a:xfrm>
          </p:grpSpPr>
          <p:sp>
            <p:nvSpPr>
              <p:cNvPr id="815" name="Google Shape;815;p21"/>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1"/>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 name="Google Shape;817;p21"/>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818" name="Google Shape;818;p21"/>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819" name="Google Shape;819;p21"/>
          <p:cNvGrpSpPr/>
          <p:nvPr/>
        </p:nvGrpSpPr>
        <p:grpSpPr>
          <a:xfrm>
            <a:off x="8630931" y="1017725"/>
            <a:ext cx="357903" cy="350967"/>
            <a:chOff x="-1080825" y="310450"/>
            <a:chExt cx="897900" cy="880500"/>
          </a:xfrm>
        </p:grpSpPr>
        <p:grpSp>
          <p:nvGrpSpPr>
            <p:cNvPr id="820" name="Google Shape;820;p21"/>
            <p:cNvGrpSpPr/>
            <p:nvPr/>
          </p:nvGrpSpPr>
          <p:grpSpPr>
            <a:xfrm>
              <a:off x="-871575" y="310450"/>
              <a:ext cx="479400" cy="880500"/>
              <a:chOff x="-888950" y="310450"/>
              <a:chExt cx="479400" cy="880500"/>
            </a:xfrm>
          </p:grpSpPr>
          <p:sp>
            <p:nvSpPr>
              <p:cNvPr id="821" name="Google Shape;821;p21"/>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1"/>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3" name="Google Shape;823;p21"/>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824" name="Google Shape;824;p21"/>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825" name="Google Shape;825;p21"/>
          <p:cNvGrpSpPr/>
          <p:nvPr/>
        </p:nvGrpSpPr>
        <p:grpSpPr>
          <a:xfrm rot="10800000">
            <a:off x="8224769" y="2319981"/>
            <a:ext cx="636442" cy="351004"/>
            <a:chOff x="9280569" y="2166309"/>
            <a:chExt cx="875797" cy="483011"/>
          </a:xfrm>
        </p:grpSpPr>
        <p:sp>
          <p:nvSpPr>
            <p:cNvPr id="826" name="Google Shape;826;p21"/>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1"/>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1"/>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13">
    <p:spTree>
      <p:nvGrpSpPr>
        <p:cNvPr id="1" name="Shape 829"/>
        <p:cNvGrpSpPr/>
        <p:nvPr/>
      </p:nvGrpSpPr>
      <p:grpSpPr>
        <a:xfrm>
          <a:off x="0" y="0"/>
          <a:ext cx="0" cy="0"/>
          <a:chOff x="0" y="0"/>
          <a:chExt cx="0" cy="0"/>
        </a:xfrm>
      </p:grpSpPr>
      <p:sp>
        <p:nvSpPr>
          <p:cNvPr id="830" name="Google Shape;830;p22"/>
          <p:cNvSpPr txBox="1">
            <a:spLocks noGrp="1"/>
          </p:cNvSpPr>
          <p:nvPr>
            <p:ph type="title"/>
          </p:nvPr>
        </p:nvSpPr>
        <p:spPr>
          <a:xfrm>
            <a:off x="713225" y="539500"/>
            <a:ext cx="7717500" cy="410700"/>
          </a:xfrm>
          <a:prstGeom prst="rect">
            <a:avLst/>
          </a:prstGeom>
        </p:spPr>
        <p:txBody>
          <a:bodyPr spcFirstLastPara="1" wrap="square" lIns="0" tIns="0" rIns="0" bIns="0" anchor="t" anchorCtr="0">
            <a:noAutofit/>
          </a:bodyPr>
          <a:lstStyle>
            <a:lvl1pPr lvl="0" algn="ctr">
              <a:spcBef>
                <a:spcPts val="0"/>
              </a:spcBef>
              <a:spcAft>
                <a:spcPts val="0"/>
              </a:spcAft>
              <a:buSzPts val="2500"/>
              <a:buNone/>
              <a:defRPr/>
            </a:lvl1pPr>
            <a:lvl2pPr lvl="1" algn="ctr">
              <a:spcBef>
                <a:spcPts val="0"/>
              </a:spcBef>
              <a:spcAft>
                <a:spcPts val="0"/>
              </a:spcAft>
              <a:buSzPts val="3500"/>
              <a:buFont typeface="Dela Gothic One"/>
              <a:buNone/>
              <a:defRPr>
                <a:latin typeface="Dela Gothic One"/>
                <a:ea typeface="Dela Gothic One"/>
                <a:cs typeface="Dela Gothic One"/>
                <a:sym typeface="Dela Gothic One"/>
              </a:defRPr>
            </a:lvl2pPr>
            <a:lvl3pPr lvl="2" algn="ctr">
              <a:spcBef>
                <a:spcPts val="0"/>
              </a:spcBef>
              <a:spcAft>
                <a:spcPts val="0"/>
              </a:spcAft>
              <a:buSzPts val="3500"/>
              <a:buFont typeface="Dela Gothic One"/>
              <a:buNone/>
              <a:defRPr>
                <a:latin typeface="Dela Gothic One"/>
                <a:ea typeface="Dela Gothic One"/>
                <a:cs typeface="Dela Gothic One"/>
                <a:sym typeface="Dela Gothic One"/>
              </a:defRPr>
            </a:lvl3pPr>
            <a:lvl4pPr lvl="3" algn="ctr">
              <a:spcBef>
                <a:spcPts val="0"/>
              </a:spcBef>
              <a:spcAft>
                <a:spcPts val="0"/>
              </a:spcAft>
              <a:buSzPts val="3500"/>
              <a:buFont typeface="Dela Gothic One"/>
              <a:buNone/>
              <a:defRPr>
                <a:latin typeface="Dela Gothic One"/>
                <a:ea typeface="Dela Gothic One"/>
                <a:cs typeface="Dela Gothic One"/>
                <a:sym typeface="Dela Gothic One"/>
              </a:defRPr>
            </a:lvl4pPr>
            <a:lvl5pPr lvl="4" algn="ctr">
              <a:spcBef>
                <a:spcPts val="0"/>
              </a:spcBef>
              <a:spcAft>
                <a:spcPts val="0"/>
              </a:spcAft>
              <a:buSzPts val="3500"/>
              <a:buFont typeface="Dela Gothic One"/>
              <a:buNone/>
              <a:defRPr>
                <a:latin typeface="Dela Gothic One"/>
                <a:ea typeface="Dela Gothic One"/>
                <a:cs typeface="Dela Gothic One"/>
                <a:sym typeface="Dela Gothic One"/>
              </a:defRPr>
            </a:lvl5pPr>
            <a:lvl6pPr lvl="5" algn="ctr">
              <a:spcBef>
                <a:spcPts val="0"/>
              </a:spcBef>
              <a:spcAft>
                <a:spcPts val="0"/>
              </a:spcAft>
              <a:buSzPts val="3500"/>
              <a:buFont typeface="Dela Gothic One"/>
              <a:buNone/>
              <a:defRPr>
                <a:latin typeface="Dela Gothic One"/>
                <a:ea typeface="Dela Gothic One"/>
                <a:cs typeface="Dela Gothic One"/>
                <a:sym typeface="Dela Gothic One"/>
              </a:defRPr>
            </a:lvl6pPr>
            <a:lvl7pPr lvl="6" algn="ctr">
              <a:spcBef>
                <a:spcPts val="0"/>
              </a:spcBef>
              <a:spcAft>
                <a:spcPts val="0"/>
              </a:spcAft>
              <a:buSzPts val="3500"/>
              <a:buFont typeface="Dela Gothic One"/>
              <a:buNone/>
              <a:defRPr>
                <a:latin typeface="Dela Gothic One"/>
                <a:ea typeface="Dela Gothic One"/>
                <a:cs typeface="Dela Gothic One"/>
                <a:sym typeface="Dela Gothic One"/>
              </a:defRPr>
            </a:lvl7pPr>
            <a:lvl8pPr lvl="7" algn="ctr">
              <a:spcBef>
                <a:spcPts val="0"/>
              </a:spcBef>
              <a:spcAft>
                <a:spcPts val="0"/>
              </a:spcAft>
              <a:buSzPts val="3500"/>
              <a:buFont typeface="Dela Gothic One"/>
              <a:buNone/>
              <a:defRPr>
                <a:latin typeface="Dela Gothic One"/>
                <a:ea typeface="Dela Gothic One"/>
                <a:cs typeface="Dela Gothic One"/>
                <a:sym typeface="Dela Gothic One"/>
              </a:defRPr>
            </a:lvl8pPr>
            <a:lvl9pPr lvl="8" algn="ctr">
              <a:spcBef>
                <a:spcPts val="0"/>
              </a:spcBef>
              <a:spcAft>
                <a:spcPts val="0"/>
              </a:spcAft>
              <a:buSzPts val="3500"/>
              <a:buFont typeface="Dela Gothic One"/>
              <a:buNone/>
              <a:defRPr>
                <a:latin typeface="Dela Gothic One"/>
                <a:ea typeface="Dela Gothic One"/>
                <a:cs typeface="Dela Gothic One"/>
                <a:sym typeface="Dela Gothic One"/>
              </a:defRPr>
            </a:lvl9pPr>
          </a:lstStyle>
          <a:p>
            <a:endParaRPr/>
          </a:p>
        </p:txBody>
      </p:sp>
      <p:sp>
        <p:nvSpPr>
          <p:cNvPr id="831" name="Google Shape;831;p22"/>
          <p:cNvSpPr txBox="1">
            <a:spLocks noGrp="1"/>
          </p:cNvSpPr>
          <p:nvPr>
            <p:ph type="title" idx="2"/>
          </p:nvPr>
        </p:nvSpPr>
        <p:spPr>
          <a:xfrm>
            <a:off x="1174188" y="2565725"/>
            <a:ext cx="2043300" cy="4107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16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32" name="Google Shape;832;p22"/>
          <p:cNvSpPr txBox="1">
            <a:spLocks noGrp="1"/>
          </p:cNvSpPr>
          <p:nvPr>
            <p:ph type="subTitle" idx="1"/>
          </p:nvPr>
        </p:nvSpPr>
        <p:spPr>
          <a:xfrm>
            <a:off x="1174194" y="3090100"/>
            <a:ext cx="2043300" cy="566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3" name="Google Shape;833;p22"/>
          <p:cNvSpPr txBox="1">
            <a:spLocks noGrp="1"/>
          </p:cNvSpPr>
          <p:nvPr>
            <p:ph type="title" idx="3"/>
          </p:nvPr>
        </p:nvSpPr>
        <p:spPr>
          <a:xfrm>
            <a:off x="3550327" y="2565725"/>
            <a:ext cx="2043300" cy="4107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16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34" name="Google Shape;834;p22"/>
          <p:cNvSpPr txBox="1">
            <a:spLocks noGrp="1"/>
          </p:cNvSpPr>
          <p:nvPr>
            <p:ph type="subTitle" idx="4"/>
          </p:nvPr>
        </p:nvSpPr>
        <p:spPr>
          <a:xfrm>
            <a:off x="3550327" y="3090100"/>
            <a:ext cx="2043300" cy="54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5" name="Google Shape;835;p22"/>
          <p:cNvSpPr txBox="1">
            <a:spLocks noGrp="1"/>
          </p:cNvSpPr>
          <p:nvPr>
            <p:ph type="title" idx="5"/>
          </p:nvPr>
        </p:nvSpPr>
        <p:spPr>
          <a:xfrm>
            <a:off x="5926462" y="2565725"/>
            <a:ext cx="2043300" cy="4107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16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36" name="Google Shape;836;p22"/>
          <p:cNvSpPr txBox="1">
            <a:spLocks noGrp="1"/>
          </p:cNvSpPr>
          <p:nvPr>
            <p:ph type="subTitle" idx="6"/>
          </p:nvPr>
        </p:nvSpPr>
        <p:spPr>
          <a:xfrm>
            <a:off x="5926466" y="3090100"/>
            <a:ext cx="2043300" cy="54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37" name="Google Shape;837;p22"/>
          <p:cNvGrpSpPr/>
          <p:nvPr/>
        </p:nvGrpSpPr>
        <p:grpSpPr>
          <a:xfrm>
            <a:off x="121946" y="221972"/>
            <a:ext cx="486642" cy="197663"/>
            <a:chOff x="-1185450" y="3156350"/>
            <a:chExt cx="1020000" cy="414300"/>
          </a:xfrm>
        </p:grpSpPr>
        <p:sp>
          <p:nvSpPr>
            <p:cNvPr id="838" name="Google Shape;838;p22"/>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2"/>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2"/>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1" name="Google Shape;841;p22"/>
            <p:cNvCxnSpPr>
              <a:stCxn id="840" idx="0"/>
              <a:endCxn id="840"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842" name="Google Shape;842;p22"/>
            <p:cNvCxnSpPr>
              <a:endCxn id="838"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grpSp>
        <p:nvGrpSpPr>
          <p:cNvPr id="843" name="Google Shape;843;p22"/>
          <p:cNvGrpSpPr/>
          <p:nvPr/>
        </p:nvGrpSpPr>
        <p:grpSpPr>
          <a:xfrm>
            <a:off x="8558747" y="4663298"/>
            <a:ext cx="502200" cy="327958"/>
            <a:chOff x="9668873" y="3240810"/>
            <a:chExt cx="502200" cy="327958"/>
          </a:xfrm>
        </p:grpSpPr>
        <p:sp>
          <p:nvSpPr>
            <p:cNvPr id="844" name="Google Shape;844;p22"/>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2"/>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2"/>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 name="Google Shape;847;p22"/>
          <p:cNvSpPr/>
          <p:nvPr/>
        </p:nvSpPr>
        <p:spPr>
          <a:xfrm>
            <a:off x="8591175" y="102088"/>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2"/>
          <p:cNvSpPr/>
          <p:nvPr/>
        </p:nvSpPr>
        <p:spPr>
          <a:xfrm>
            <a:off x="146567" y="4608577"/>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9" name="Google Shape;849;p22"/>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850" name="Google Shape;850;p22"/>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851" name="Google Shape;851;p22"/>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852" name="Google Shape;852;p22"/>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853" name="Google Shape;853;p22"/>
          <p:cNvGrpSpPr/>
          <p:nvPr/>
        </p:nvGrpSpPr>
        <p:grpSpPr>
          <a:xfrm>
            <a:off x="1341631" y="990125"/>
            <a:ext cx="357903" cy="350967"/>
            <a:chOff x="-1080825" y="310450"/>
            <a:chExt cx="897900" cy="880500"/>
          </a:xfrm>
        </p:grpSpPr>
        <p:grpSp>
          <p:nvGrpSpPr>
            <p:cNvPr id="854" name="Google Shape;854;p22"/>
            <p:cNvGrpSpPr/>
            <p:nvPr/>
          </p:nvGrpSpPr>
          <p:grpSpPr>
            <a:xfrm>
              <a:off x="-871575" y="310450"/>
              <a:ext cx="479400" cy="880500"/>
              <a:chOff x="-888950" y="310450"/>
              <a:chExt cx="479400" cy="880500"/>
            </a:xfrm>
          </p:grpSpPr>
          <p:sp>
            <p:nvSpPr>
              <p:cNvPr id="855" name="Google Shape;855;p22"/>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2"/>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7" name="Google Shape;857;p22"/>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858" name="Google Shape;858;p22"/>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859" name="Google Shape;859;p22"/>
          <p:cNvGrpSpPr/>
          <p:nvPr/>
        </p:nvGrpSpPr>
        <p:grpSpPr>
          <a:xfrm rot="8100000">
            <a:off x="6949877" y="4138636"/>
            <a:ext cx="636498" cy="351035"/>
            <a:chOff x="9280569" y="2166309"/>
            <a:chExt cx="875797" cy="483011"/>
          </a:xfrm>
        </p:grpSpPr>
        <p:sp>
          <p:nvSpPr>
            <p:cNvPr id="860" name="Google Shape;860;p22"/>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2"/>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2"/>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63"/>
        <p:cNvGrpSpPr/>
        <p:nvPr/>
      </p:nvGrpSpPr>
      <p:grpSpPr>
        <a:xfrm>
          <a:off x="0" y="0"/>
          <a:ext cx="0" cy="0"/>
          <a:chOff x="0" y="0"/>
          <a:chExt cx="0" cy="0"/>
        </a:xfrm>
      </p:grpSpPr>
      <p:sp>
        <p:nvSpPr>
          <p:cNvPr id="864" name="Google Shape;864;p23"/>
          <p:cNvSpPr txBox="1">
            <a:spLocks noGrp="1"/>
          </p:cNvSpPr>
          <p:nvPr>
            <p:ph type="title"/>
          </p:nvPr>
        </p:nvSpPr>
        <p:spPr>
          <a:xfrm>
            <a:off x="713225" y="1537200"/>
            <a:ext cx="3140700" cy="621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5" name="Google Shape;865;p23"/>
          <p:cNvSpPr txBox="1">
            <a:spLocks noGrp="1"/>
          </p:cNvSpPr>
          <p:nvPr>
            <p:ph type="subTitle" idx="1"/>
          </p:nvPr>
        </p:nvSpPr>
        <p:spPr>
          <a:xfrm>
            <a:off x="713225" y="2299975"/>
            <a:ext cx="3140700" cy="49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6" name="Google Shape;866;p23"/>
          <p:cNvSpPr txBox="1">
            <a:spLocks noGrp="1"/>
          </p:cNvSpPr>
          <p:nvPr>
            <p:ph type="title" idx="2"/>
          </p:nvPr>
        </p:nvSpPr>
        <p:spPr>
          <a:xfrm>
            <a:off x="4575825" y="1534700"/>
            <a:ext cx="3140700" cy="6234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7" name="Google Shape;867;p23"/>
          <p:cNvSpPr txBox="1">
            <a:spLocks noGrp="1"/>
          </p:cNvSpPr>
          <p:nvPr>
            <p:ph type="subTitle" idx="3"/>
          </p:nvPr>
        </p:nvSpPr>
        <p:spPr>
          <a:xfrm>
            <a:off x="4575825" y="2299975"/>
            <a:ext cx="3140700" cy="49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8" name="Google Shape;868;p23"/>
          <p:cNvSpPr txBox="1">
            <a:spLocks noGrp="1"/>
          </p:cNvSpPr>
          <p:nvPr>
            <p:ph type="title" idx="4"/>
          </p:nvPr>
        </p:nvSpPr>
        <p:spPr>
          <a:xfrm>
            <a:off x="713225" y="3348253"/>
            <a:ext cx="3140700" cy="618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9" name="Google Shape;869;p23"/>
          <p:cNvSpPr txBox="1">
            <a:spLocks noGrp="1"/>
          </p:cNvSpPr>
          <p:nvPr>
            <p:ph type="subTitle" idx="5"/>
          </p:nvPr>
        </p:nvSpPr>
        <p:spPr>
          <a:xfrm>
            <a:off x="713225" y="4109975"/>
            <a:ext cx="3140700" cy="49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0" name="Google Shape;870;p23"/>
          <p:cNvSpPr txBox="1">
            <a:spLocks noGrp="1"/>
          </p:cNvSpPr>
          <p:nvPr>
            <p:ph type="title" idx="6"/>
          </p:nvPr>
        </p:nvSpPr>
        <p:spPr>
          <a:xfrm>
            <a:off x="4575825" y="3348250"/>
            <a:ext cx="3140700" cy="618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71" name="Google Shape;871;p23"/>
          <p:cNvSpPr txBox="1">
            <a:spLocks noGrp="1"/>
          </p:cNvSpPr>
          <p:nvPr>
            <p:ph type="subTitle" idx="7"/>
          </p:nvPr>
        </p:nvSpPr>
        <p:spPr>
          <a:xfrm>
            <a:off x="4575825" y="4109975"/>
            <a:ext cx="3140700" cy="49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2" name="Google Shape;872;p23"/>
          <p:cNvSpPr txBox="1">
            <a:spLocks noGrp="1"/>
          </p:cNvSpPr>
          <p:nvPr>
            <p:ph type="title" idx="8"/>
          </p:nvPr>
        </p:nvSpPr>
        <p:spPr>
          <a:xfrm>
            <a:off x="713225" y="539500"/>
            <a:ext cx="7717500" cy="410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500"/>
              <a:buNone/>
              <a:defRPr>
                <a:solidFill>
                  <a:schemeClr val="dk1"/>
                </a:solidFill>
              </a:defRPr>
            </a:lvl1pPr>
            <a:lvl2pPr lvl="1" rtl="0">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2pPr>
            <a:lvl3pPr lvl="2" rtl="0">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3pPr>
            <a:lvl4pPr lvl="3" rtl="0">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4pPr>
            <a:lvl5pPr lvl="4" rtl="0">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5pPr>
            <a:lvl6pPr lvl="5" rtl="0">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6pPr>
            <a:lvl7pPr lvl="6" rtl="0">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7pPr>
            <a:lvl8pPr lvl="7" rtl="0">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8pPr>
            <a:lvl9pPr lvl="8" rtl="0">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9pPr>
          </a:lstStyle>
          <a:p>
            <a:endParaRPr/>
          </a:p>
        </p:txBody>
      </p:sp>
      <p:grpSp>
        <p:nvGrpSpPr>
          <p:cNvPr id="873" name="Google Shape;873;p23"/>
          <p:cNvGrpSpPr/>
          <p:nvPr/>
        </p:nvGrpSpPr>
        <p:grpSpPr>
          <a:xfrm>
            <a:off x="7044921" y="889189"/>
            <a:ext cx="328182" cy="321823"/>
            <a:chOff x="-1080825" y="310450"/>
            <a:chExt cx="897900" cy="880500"/>
          </a:xfrm>
        </p:grpSpPr>
        <p:grpSp>
          <p:nvGrpSpPr>
            <p:cNvPr id="874" name="Google Shape;874;p23"/>
            <p:cNvGrpSpPr/>
            <p:nvPr/>
          </p:nvGrpSpPr>
          <p:grpSpPr>
            <a:xfrm>
              <a:off x="-871575" y="310450"/>
              <a:ext cx="479400" cy="880500"/>
              <a:chOff x="-888950" y="310450"/>
              <a:chExt cx="479400" cy="880500"/>
            </a:xfrm>
          </p:grpSpPr>
          <p:sp>
            <p:nvSpPr>
              <p:cNvPr id="875" name="Google Shape;875;p23"/>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3"/>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7" name="Google Shape;877;p23"/>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878" name="Google Shape;878;p23"/>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879" name="Google Shape;879;p23"/>
          <p:cNvGrpSpPr/>
          <p:nvPr/>
        </p:nvGrpSpPr>
        <p:grpSpPr>
          <a:xfrm>
            <a:off x="7954714" y="3248569"/>
            <a:ext cx="636442" cy="351004"/>
            <a:chOff x="9280569" y="2166309"/>
            <a:chExt cx="875797" cy="483011"/>
          </a:xfrm>
        </p:grpSpPr>
        <p:sp>
          <p:nvSpPr>
            <p:cNvPr id="880" name="Google Shape;880;p23"/>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3"/>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3"/>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 name="Google Shape;883;p23"/>
          <p:cNvSpPr/>
          <p:nvPr/>
        </p:nvSpPr>
        <p:spPr>
          <a:xfrm>
            <a:off x="8591147" y="102100"/>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3"/>
          <p:cNvSpPr/>
          <p:nvPr/>
        </p:nvSpPr>
        <p:spPr>
          <a:xfrm>
            <a:off x="166150" y="4598263"/>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23"/>
          <p:cNvGrpSpPr/>
          <p:nvPr/>
        </p:nvGrpSpPr>
        <p:grpSpPr>
          <a:xfrm>
            <a:off x="8558773" y="4564325"/>
            <a:ext cx="502195" cy="505312"/>
            <a:chOff x="291525" y="1296925"/>
            <a:chExt cx="829800" cy="834950"/>
          </a:xfrm>
        </p:grpSpPr>
        <p:sp>
          <p:nvSpPr>
            <p:cNvPr id="886" name="Google Shape;886;p23"/>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23"/>
            <p:cNvGrpSpPr/>
            <p:nvPr/>
          </p:nvGrpSpPr>
          <p:grpSpPr>
            <a:xfrm>
              <a:off x="291525" y="1296925"/>
              <a:ext cx="829800" cy="834950"/>
              <a:chOff x="291525" y="1296925"/>
              <a:chExt cx="829800" cy="834950"/>
            </a:xfrm>
          </p:grpSpPr>
          <p:sp>
            <p:nvSpPr>
              <p:cNvPr id="888" name="Google Shape;888;p23"/>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3"/>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3"/>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3"/>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2" name="Google Shape;892;p23"/>
          <p:cNvGrpSpPr/>
          <p:nvPr/>
        </p:nvGrpSpPr>
        <p:grpSpPr>
          <a:xfrm>
            <a:off x="133748" y="68150"/>
            <a:ext cx="502195" cy="505312"/>
            <a:chOff x="291525" y="1296925"/>
            <a:chExt cx="829800" cy="834950"/>
          </a:xfrm>
        </p:grpSpPr>
        <p:sp>
          <p:nvSpPr>
            <p:cNvPr id="893" name="Google Shape;893;p23"/>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 name="Google Shape;894;p23"/>
            <p:cNvGrpSpPr/>
            <p:nvPr/>
          </p:nvGrpSpPr>
          <p:grpSpPr>
            <a:xfrm>
              <a:off x="291525" y="1296925"/>
              <a:ext cx="829800" cy="834950"/>
              <a:chOff x="291525" y="1296925"/>
              <a:chExt cx="829800" cy="834950"/>
            </a:xfrm>
          </p:grpSpPr>
          <p:sp>
            <p:nvSpPr>
              <p:cNvPr id="895" name="Google Shape;895;p23"/>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3"/>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3"/>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3"/>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99"/>
        <p:cNvGrpSpPr/>
        <p:nvPr/>
      </p:nvGrpSpPr>
      <p:grpSpPr>
        <a:xfrm>
          <a:off x="0" y="0"/>
          <a:ext cx="0" cy="0"/>
          <a:chOff x="0" y="0"/>
          <a:chExt cx="0" cy="0"/>
        </a:xfrm>
      </p:grpSpPr>
      <p:sp>
        <p:nvSpPr>
          <p:cNvPr id="900" name="Google Shape;900;p24"/>
          <p:cNvSpPr txBox="1">
            <a:spLocks noGrp="1"/>
          </p:cNvSpPr>
          <p:nvPr>
            <p:ph type="title"/>
          </p:nvPr>
        </p:nvSpPr>
        <p:spPr>
          <a:xfrm>
            <a:off x="713225" y="1884650"/>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01" name="Google Shape;901;p24"/>
          <p:cNvSpPr txBox="1">
            <a:spLocks noGrp="1"/>
          </p:cNvSpPr>
          <p:nvPr>
            <p:ph type="subTitle" idx="1"/>
          </p:nvPr>
        </p:nvSpPr>
        <p:spPr>
          <a:xfrm>
            <a:off x="713225" y="2394975"/>
            <a:ext cx="24360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solidFill>
                  <a:srgbClr val="24242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2" name="Google Shape;902;p24"/>
          <p:cNvSpPr txBox="1">
            <a:spLocks noGrp="1"/>
          </p:cNvSpPr>
          <p:nvPr>
            <p:ph type="title" idx="2"/>
          </p:nvPr>
        </p:nvSpPr>
        <p:spPr>
          <a:xfrm>
            <a:off x="3268688" y="1884650"/>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03" name="Google Shape;903;p24"/>
          <p:cNvSpPr txBox="1">
            <a:spLocks noGrp="1"/>
          </p:cNvSpPr>
          <p:nvPr>
            <p:ph type="subTitle" idx="3"/>
          </p:nvPr>
        </p:nvSpPr>
        <p:spPr>
          <a:xfrm>
            <a:off x="3268702" y="2394975"/>
            <a:ext cx="24360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solidFill>
                  <a:srgbClr val="24242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4" name="Google Shape;904;p24"/>
          <p:cNvSpPr txBox="1">
            <a:spLocks noGrp="1"/>
          </p:cNvSpPr>
          <p:nvPr>
            <p:ph type="title" idx="4"/>
          </p:nvPr>
        </p:nvSpPr>
        <p:spPr>
          <a:xfrm>
            <a:off x="713225" y="3613450"/>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05" name="Google Shape;905;p24"/>
          <p:cNvSpPr txBox="1">
            <a:spLocks noGrp="1"/>
          </p:cNvSpPr>
          <p:nvPr>
            <p:ph type="subTitle" idx="5"/>
          </p:nvPr>
        </p:nvSpPr>
        <p:spPr>
          <a:xfrm>
            <a:off x="713225" y="4123775"/>
            <a:ext cx="24360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solidFill>
                  <a:srgbClr val="24242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6" name="Google Shape;906;p24"/>
          <p:cNvSpPr txBox="1">
            <a:spLocks noGrp="1"/>
          </p:cNvSpPr>
          <p:nvPr>
            <p:ph type="title" idx="6"/>
          </p:nvPr>
        </p:nvSpPr>
        <p:spPr>
          <a:xfrm>
            <a:off x="3268687" y="3613450"/>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07" name="Google Shape;907;p24"/>
          <p:cNvSpPr txBox="1">
            <a:spLocks noGrp="1"/>
          </p:cNvSpPr>
          <p:nvPr>
            <p:ph type="subTitle" idx="7"/>
          </p:nvPr>
        </p:nvSpPr>
        <p:spPr>
          <a:xfrm>
            <a:off x="3268702" y="4123775"/>
            <a:ext cx="24360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solidFill>
                  <a:srgbClr val="24242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8" name="Google Shape;908;p24"/>
          <p:cNvSpPr txBox="1">
            <a:spLocks noGrp="1"/>
          </p:cNvSpPr>
          <p:nvPr>
            <p:ph type="title" idx="8"/>
          </p:nvPr>
        </p:nvSpPr>
        <p:spPr>
          <a:xfrm>
            <a:off x="5825150" y="1884650"/>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09" name="Google Shape;909;p24"/>
          <p:cNvSpPr txBox="1">
            <a:spLocks noGrp="1"/>
          </p:cNvSpPr>
          <p:nvPr>
            <p:ph type="subTitle" idx="9"/>
          </p:nvPr>
        </p:nvSpPr>
        <p:spPr>
          <a:xfrm>
            <a:off x="5825150" y="2394975"/>
            <a:ext cx="24360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solidFill>
                  <a:srgbClr val="24242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10" name="Google Shape;910;p24"/>
          <p:cNvSpPr txBox="1">
            <a:spLocks noGrp="1"/>
          </p:cNvSpPr>
          <p:nvPr>
            <p:ph type="title" idx="13"/>
          </p:nvPr>
        </p:nvSpPr>
        <p:spPr>
          <a:xfrm>
            <a:off x="5825150" y="3613450"/>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11" name="Google Shape;911;p24"/>
          <p:cNvSpPr txBox="1">
            <a:spLocks noGrp="1"/>
          </p:cNvSpPr>
          <p:nvPr>
            <p:ph type="subTitle" idx="14"/>
          </p:nvPr>
        </p:nvSpPr>
        <p:spPr>
          <a:xfrm>
            <a:off x="5825150" y="4123775"/>
            <a:ext cx="24360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solidFill>
                  <a:srgbClr val="24242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12" name="Google Shape;912;p24"/>
          <p:cNvSpPr txBox="1">
            <a:spLocks noGrp="1"/>
          </p:cNvSpPr>
          <p:nvPr>
            <p:ph type="title" idx="15"/>
          </p:nvPr>
        </p:nvSpPr>
        <p:spPr>
          <a:xfrm>
            <a:off x="713225" y="539500"/>
            <a:ext cx="7717500" cy="410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500"/>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grpSp>
        <p:nvGrpSpPr>
          <p:cNvPr id="913" name="Google Shape;913;p24"/>
          <p:cNvGrpSpPr/>
          <p:nvPr/>
        </p:nvGrpSpPr>
        <p:grpSpPr>
          <a:xfrm>
            <a:off x="8558747" y="4652998"/>
            <a:ext cx="502200" cy="327958"/>
            <a:chOff x="9668873" y="3240810"/>
            <a:chExt cx="502200" cy="327958"/>
          </a:xfrm>
        </p:grpSpPr>
        <p:sp>
          <p:nvSpPr>
            <p:cNvPr id="914" name="Google Shape;914;p24"/>
            <p:cNvSpPr/>
            <p:nvPr/>
          </p:nvSpPr>
          <p:spPr>
            <a:xfrm rot="-5400000">
              <a:off x="9842273" y="3239969"/>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4"/>
            <p:cNvSpPr/>
            <p:nvPr/>
          </p:nvSpPr>
          <p:spPr>
            <a:xfrm rot="-5400000">
              <a:off x="9842273" y="315369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4"/>
            <p:cNvSpPr/>
            <p:nvPr/>
          </p:nvSpPr>
          <p:spPr>
            <a:xfrm rot="-5400000">
              <a:off x="9842273" y="306741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24"/>
          <p:cNvGrpSpPr/>
          <p:nvPr/>
        </p:nvGrpSpPr>
        <p:grpSpPr>
          <a:xfrm>
            <a:off x="7322789" y="894719"/>
            <a:ext cx="636442" cy="351004"/>
            <a:chOff x="9280569" y="2166309"/>
            <a:chExt cx="875797" cy="483011"/>
          </a:xfrm>
        </p:grpSpPr>
        <p:sp>
          <p:nvSpPr>
            <p:cNvPr id="918" name="Google Shape;918;p24"/>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4"/>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4"/>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 name="Google Shape;921;p24"/>
          <p:cNvSpPr/>
          <p:nvPr/>
        </p:nvSpPr>
        <p:spPr>
          <a:xfrm>
            <a:off x="8591147" y="102100"/>
            <a:ext cx="437400" cy="4374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4"/>
          <p:cNvSpPr/>
          <p:nvPr/>
        </p:nvSpPr>
        <p:spPr>
          <a:xfrm>
            <a:off x="166150" y="4598263"/>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24"/>
          <p:cNvGrpSpPr/>
          <p:nvPr/>
        </p:nvGrpSpPr>
        <p:grpSpPr>
          <a:xfrm>
            <a:off x="121946" y="221972"/>
            <a:ext cx="486642" cy="197663"/>
            <a:chOff x="-1185450" y="3156350"/>
            <a:chExt cx="1020000" cy="414300"/>
          </a:xfrm>
        </p:grpSpPr>
        <p:sp>
          <p:nvSpPr>
            <p:cNvPr id="924" name="Google Shape;924;p24"/>
            <p:cNvSpPr/>
            <p:nvPr/>
          </p:nvSpPr>
          <p:spPr>
            <a:xfrm>
              <a:off x="-1185450" y="3156350"/>
              <a:ext cx="10200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4"/>
            <p:cNvSpPr/>
            <p:nvPr/>
          </p:nvSpPr>
          <p:spPr>
            <a:xfrm>
              <a:off x="-1037225" y="3156350"/>
              <a:ext cx="7236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4"/>
            <p:cNvSpPr/>
            <p:nvPr/>
          </p:nvSpPr>
          <p:spPr>
            <a:xfrm>
              <a:off x="-894100" y="3156350"/>
              <a:ext cx="4374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7" name="Google Shape;927;p24"/>
            <p:cNvCxnSpPr>
              <a:stCxn id="926" idx="0"/>
              <a:endCxn id="926" idx="4"/>
            </p:cNvCxnSpPr>
            <p:nvPr/>
          </p:nvCxnSpPr>
          <p:spPr>
            <a:xfrm>
              <a:off x="-675400" y="3156350"/>
              <a:ext cx="0" cy="414300"/>
            </a:xfrm>
            <a:prstGeom prst="straightConnector1">
              <a:avLst/>
            </a:prstGeom>
            <a:noFill/>
            <a:ln w="9525" cap="flat" cmpd="sng">
              <a:solidFill>
                <a:srgbClr val="101122"/>
              </a:solidFill>
              <a:prstDash val="solid"/>
              <a:round/>
              <a:headEnd type="none" w="med" len="med"/>
              <a:tailEnd type="none" w="med" len="med"/>
            </a:ln>
          </p:spPr>
        </p:cxnSp>
        <p:cxnSp>
          <p:nvCxnSpPr>
            <p:cNvPr id="928" name="Google Shape;928;p24"/>
            <p:cNvCxnSpPr>
              <a:endCxn id="924" idx="6"/>
            </p:cNvCxnSpPr>
            <p:nvPr/>
          </p:nvCxnSpPr>
          <p:spPr>
            <a:xfrm>
              <a:off x="-1185450" y="3363500"/>
              <a:ext cx="1020000" cy="0"/>
            </a:xfrm>
            <a:prstGeom prst="straightConnector1">
              <a:avLst/>
            </a:prstGeom>
            <a:noFill/>
            <a:ln w="9525" cap="flat" cmpd="sng">
              <a:solidFill>
                <a:srgbClr val="101122"/>
              </a:solidFill>
              <a:prstDash val="solid"/>
              <a:round/>
              <a:headEnd type="none" w="med" len="med"/>
              <a:tailEnd type="none" w="med" len="med"/>
            </a:ln>
          </p:spPr>
        </p:cxnSp>
      </p:grpSp>
      <p:cxnSp>
        <p:nvCxnSpPr>
          <p:cNvPr id="929" name="Google Shape;929;p24"/>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930" name="Google Shape;930;p24"/>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931" name="Google Shape;931;p24"/>
          <p:cNvCxnSpPr/>
          <p:nvPr/>
        </p:nvCxnSpPr>
        <p:spPr>
          <a:xfrm>
            <a:off x="857209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932" name="Google Shape;932;p24"/>
          <p:cNvCxnSpPr/>
          <p:nvPr/>
        </p:nvCxnSpPr>
        <p:spPr>
          <a:xfrm>
            <a:off x="857209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933" name="Google Shape;933;p24"/>
          <p:cNvGrpSpPr/>
          <p:nvPr/>
        </p:nvGrpSpPr>
        <p:grpSpPr>
          <a:xfrm>
            <a:off x="220759" y="3885288"/>
            <a:ext cx="328182" cy="327986"/>
            <a:chOff x="-1080825" y="310450"/>
            <a:chExt cx="897900" cy="880500"/>
          </a:xfrm>
        </p:grpSpPr>
        <p:grpSp>
          <p:nvGrpSpPr>
            <p:cNvPr id="934" name="Google Shape;934;p24"/>
            <p:cNvGrpSpPr/>
            <p:nvPr/>
          </p:nvGrpSpPr>
          <p:grpSpPr>
            <a:xfrm>
              <a:off x="-871575" y="310450"/>
              <a:ext cx="479400" cy="880500"/>
              <a:chOff x="-888950" y="310450"/>
              <a:chExt cx="479400" cy="880500"/>
            </a:xfrm>
          </p:grpSpPr>
          <p:sp>
            <p:nvSpPr>
              <p:cNvPr id="935" name="Google Shape;935;p24"/>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4"/>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7" name="Google Shape;937;p24"/>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938" name="Google Shape;938;p24"/>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939"/>
        <p:cNvGrpSpPr/>
        <p:nvPr/>
      </p:nvGrpSpPr>
      <p:grpSpPr>
        <a:xfrm>
          <a:off x="0" y="0"/>
          <a:ext cx="0" cy="0"/>
          <a:chOff x="0" y="0"/>
          <a:chExt cx="0" cy="0"/>
        </a:xfrm>
      </p:grpSpPr>
      <p:sp>
        <p:nvSpPr>
          <p:cNvPr id="940" name="Google Shape;940;p25"/>
          <p:cNvSpPr txBox="1">
            <a:spLocks noGrp="1"/>
          </p:cNvSpPr>
          <p:nvPr>
            <p:ph type="title" hasCustomPrompt="1"/>
          </p:nvPr>
        </p:nvSpPr>
        <p:spPr>
          <a:xfrm>
            <a:off x="4082875" y="670225"/>
            <a:ext cx="4195500" cy="7689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3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41" name="Google Shape;941;p25"/>
          <p:cNvSpPr txBox="1">
            <a:spLocks noGrp="1"/>
          </p:cNvSpPr>
          <p:nvPr>
            <p:ph type="subTitle" idx="1"/>
          </p:nvPr>
        </p:nvSpPr>
        <p:spPr>
          <a:xfrm>
            <a:off x="4082875" y="1334577"/>
            <a:ext cx="4195500" cy="438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42" name="Google Shape;942;p25"/>
          <p:cNvSpPr txBox="1">
            <a:spLocks noGrp="1"/>
          </p:cNvSpPr>
          <p:nvPr>
            <p:ph type="title" idx="2" hasCustomPrompt="1"/>
          </p:nvPr>
        </p:nvSpPr>
        <p:spPr>
          <a:xfrm>
            <a:off x="2223600" y="1954316"/>
            <a:ext cx="4195500" cy="7689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3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43" name="Google Shape;943;p25"/>
          <p:cNvSpPr txBox="1">
            <a:spLocks noGrp="1"/>
          </p:cNvSpPr>
          <p:nvPr>
            <p:ph type="subTitle" idx="3"/>
          </p:nvPr>
        </p:nvSpPr>
        <p:spPr>
          <a:xfrm>
            <a:off x="2223600" y="2620701"/>
            <a:ext cx="4195500" cy="438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44" name="Google Shape;944;p25"/>
          <p:cNvSpPr txBox="1">
            <a:spLocks noGrp="1"/>
          </p:cNvSpPr>
          <p:nvPr>
            <p:ph type="title" idx="4" hasCustomPrompt="1"/>
          </p:nvPr>
        </p:nvSpPr>
        <p:spPr>
          <a:xfrm>
            <a:off x="865625" y="3265648"/>
            <a:ext cx="4195500" cy="7689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3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45" name="Google Shape;945;p25"/>
          <p:cNvSpPr txBox="1">
            <a:spLocks noGrp="1"/>
          </p:cNvSpPr>
          <p:nvPr>
            <p:ph type="subTitle" idx="5"/>
          </p:nvPr>
        </p:nvSpPr>
        <p:spPr>
          <a:xfrm>
            <a:off x="865625" y="3928450"/>
            <a:ext cx="4195500" cy="442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46" name="Google Shape;946;p25"/>
          <p:cNvSpPr/>
          <p:nvPr/>
        </p:nvSpPr>
        <p:spPr>
          <a:xfrm rot="-5400000">
            <a:off x="-1280232" y="2476930"/>
            <a:ext cx="3283065" cy="18964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CRIMINAL JUSTICE</a:t>
            </a:r>
          </a:p>
        </p:txBody>
      </p:sp>
      <p:grpSp>
        <p:nvGrpSpPr>
          <p:cNvPr id="947" name="Google Shape;947;p25"/>
          <p:cNvGrpSpPr/>
          <p:nvPr/>
        </p:nvGrpSpPr>
        <p:grpSpPr>
          <a:xfrm>
            <a:off x="8566521" y="221972"/>
            <a:ext cx="486642" cy="197663"/>
            <a:chOff x="-1185450" y="3156350"/>
            <a:chExt cx="1020000" cy="414300"/>
          </a:xfrm>
        </p:grpSpPr>
        <p:sp>
          <p:nvSpPr>
            <p:cNvPr id="948" name="Google Shape;948;p25"/>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5"/>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5"/>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1" name="Google Shape;951;p25"/>
            <p:cNvCxnSpPr>
              <a:stCxn id="950" idx="0"/>
              <a:endCxn id="950"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952" name="Google Shape;952;p25"/>
            <p:cNvCxnSpPr>
              <a:endCxn id="948"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cxnSp>
        <p:nvCxnSpPr>
          <p:cNvPr id="953" name="Google Shape;953;p25"/>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954" name="Google Shape;954;p25"/>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955" name="Google Shape;955;p25"/>
          <p:cNvCxnSpPr/>
          <p:nvPr/>
        </p:nvCxnSpPr>
        <p:spPr>
          <a:xfrm>
            <a:off x="857209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956" name="Google Shape;956;p25"/>
          <p:cNvCxnSpPr/>
          <p:nvPr/>
        </p:nvCxnSpPr>
        <p:spPr>
          <a:xfrm>
            <a:off x="857209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957" name="Google Shape;957;p25"/>
          <p:cNvGrpSpPr/>
          <p:nvPr/>
        </p:nvGrpSpPr>
        <p:grpSpPr>
          <a:xfrm>
            <a:off x="121946" y="4784072"/>
            <a:ext cx="486642" cy="197663"/>
            <a:chOff x="-1185450" y="3156350"/>
            <a:chExt cx="1020000" cy="414300"/>
          </a:xfrm>
        </p:grpSpPr>
        <p:sp>
          <p:nvSpPr>
            <p:cNvPr id="958" name="Google Shape;958;p25"/>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5"/>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5"/>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1" name="Google Shape;961;p25"/>
            <p:cNvCxnSpPr>
              <a:stCxn id="960" idx="0"/>
              <a:endCxn id="960"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962" name="Google Shape;962;p25"/>
            <p:cNvCxnSpPr>
              <a:endCxn id="958"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grpSp>
        <p:nvGrpSpPr>
          <p:cNvPr id="963" name="Google Shape;963;p25"/>
          <p:cNvGrpSpPr/>
          <p:nvPr/>
        </p:nvGrpSpPr>
        <p:grpSpPr>
          <a:xfrm>
            <a:off x="7202132" y="3265644"/>
            <a:ext cx="636442" cy="351004"/>
            <a:chOff x="9280569" y="2166309"/>
            <a:chExt cx="875797" cy="483011"/>
          </a:xfrm>
        </p:grpSpPr>
        <p:sp>
          <p:nvSpPr>
            <p:cNvPr id="964" name="Google Shape;964;p25"/>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5"/>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5"/>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25"/>
          <p:cNvGrpSpPr/>
          <p:nvPr/>
        </p:nvGrpSpPr>
        <p:grpSpPr>
          <a:xfrm>
            <a:off x="88317" y="182325"/>
            <a:ext cx="553897" cy="276930"/>
            <a:chOff x="1342500" y="1458675"/>
            <a:chExt cx="379200" cy="189600"/>
          </a:xfrm>
        </p:grpSpPr>
        <p:sp>
          <p:nvSpPr>
            <p:cNvPr id="968" name="Google Shape;968;p25"/>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5"/>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25"/>
          <p:cNvGrpSpPr/>
          <p:nvPr/>
        </p:nvGrpSpPr>
        <p:grpSpPr>
          <a:xfrm>
            <a:off x="1519906" y="1088162"/>
            <a:ext cx="357903" cy="350967"/>
            <a:chOff x="-1080825" y="310450"/>
            <a:chExt cx="897900" cy="880500"/>
          </a:xfrm>
        </p:grpSpPr>
        <p:grpSp>
          <p:nvGrpSpPr>
            <p:cNvPr id="971" name="Google Shape;971;p25"/>
            <p:cNvGrpSpPr/>
            <p:nvPr/>
          </p:nvGrpSpPr>
          <p:grpSpPr>
            <a:xfrm>
              <a:off x="-871575" y="310450"/>
              <a:ext cx="479400" cy="880500"/>
              <a:chOff x="-888950" y="310450"/>
              <a:chExt cx="479400" cy="880500"/>
            </a:xfrm>
          </p:grpSpPr>
          <p:sp>
            <p:nvSpPr>
              <p:cNvPr id="972" name="Google Shape;972;p25"/>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5"/>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4" name="Google Shape;974;p25"/>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975" name="Google Shape;975;p25"/>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976" name="Google Shape;976;p25"/>
          <p:cNvGrpSpPr/>
          <p:nvPr/>
        </p:nvGrpSpPr>
        <p:grpSpPr>
          <a:xfrm>
            <a:off x="8532892" y="4744438"/>
            <a:ext cx="553897" cy="276930"/>
            <a:chOff x="1342500" y="1458675"/>
            <a:chExt cx="379200" cy="189600"/>
          </a:xfrm>
        </p:grpSpPr>
        <p:sp>
          <p:nvSpPr>
            <p:cNvPr id="977" name="Google Shape;977;p25"/>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5"/>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 name="Google Shape;979;p25"/>
          <p:cNvSpPr/>
          <p:nvPr/>
        </p:nvSpPr>
        <p:spPr>
          <a:xfrm rot="-5400000">
            <a:off x="7176451" y="2478391"/>
            <a:ext cx="3266794" cy="17107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DEGREE FOR COLLEGE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CUSTOM_16">
    <p:spTree>
      <p:nvGrpSpPr>
        <p:cNvPr id="1" name="Shape 980"/>
        <p:cNvGrpSpPr/>
        <p:nvPr/>
      </p:nvGrpSpPr>
      <p:grpSpPr>
        <a:xfrm>
          <a:off x="0" y="0"/>
          <a:ext cx="0" cy="0"/>
          <a:chOff x="0" y="0"/>
          <a:chExt cx="0" cy="0"/>
        </a:xfrm>
      </p:grpSpPr>
      <p:sp>
        <p:nvSpPr>
          <p:cNvPr id="981" name="Google Shape;981;p26"/>
          <p:cNvSpPr txBox="1">
            <a:spLocks noGrp="1"/>
          </p:cNvSpPr>
          <p:nvPr>
            <p:ph type="title"/>
          </p:nvPr>
        </p:nvSpPr>
        <p:spPr>
          <a:xfrm>
            <a:off x="713225" y="539500"/>
            <a:ext cx="7717500" cy="410700"/>
          </a:xfrm>
          <a:prstGeom prst="rect">
            <a:avLst/>
          </a:prstGeom>
        </p:spPr>
        <p:txBody>
          <a:bodyPr spcFirstLastPara="1" wrap="square" lIns="0" tIns="0" rIns="0" bIns="0" anchor="t" anchorCtr="0">
            <a:noAutofit/>
          </a:bodyPr>
          <a:lstStyle>
            <a:lvl1pPr lvl="0">
              <a:spcBef>
                <a:spcPts val="0"/>
              </a:spcBef>
              <a:spcAft>
                <a:spcPts val="0"/>
              </a:spcAft>
              <a:buSzPts val="2500"/>
              <a:buNone/>
              <a:defRPr/>
            </a:lvl1pPr>
            <a:lvl2pPr lvl="1">
              <a:spcBef>
                <a:spcPts val="0"/>
              </a:spcBef>
              <a:spcAft>
                <a:spcPts val="0"/>
              </a:spcAft>
              <a:buSzPts val="2500"/>
              <a:buFont typeface="Dela Gothic One"/>
              <a:buNone/>
              <a:defRPr sz="2500">
                <a:latin typeface="Dela Gothic One"/>
                <a:ea typeface="Dela Gothic One"/>
                <a:cs typeface="Dela Gothic One"/>
                <a:sym typeface="Dela Gothic One"/>
              </a:defRPr>
            </a:lvl2pPr>
            <a:lvl3pPr lvl="2">
              <a:spcBef>
                <a:spcPts val="0"/>
              </a:spcBef>
              <a:spcAft>
                <a:spcPts val="0"/>
              </a:spcAft>
              <a:buSzPts val="2500"/>
              <a:buFont typeface="Dela Gothic One"/>
              <a:buNone/>
              <a:defRPr sz="2500">
                <a:latin typeface="Dela Gothic One"/>
                <a:ea typeface="Dela Gothic One"/>
                <a:cs typeface="Dela Gothic One"/>
                <a:sym typeface="Dela Gothic One"/>
              </a:defRPr>
            </a:lvl3pPr>
            <a:lvl4pPr lvl="3">
              <a:spcBef>
                <a:spcPts val="0"/>
              </a:spcBef>
              <a:spcAft>
                <a:spcPts val="0"/>
              </a:spcAft>
              <a:buSzPts val="2500"/>
              <a:buFont typeface="Dela Gothic One"/>
              <a:buNone/>
              <a:defRPr sz="2500">
                <a:latin typeface="Dela Gothic One"/>
                <a:ea typeface="Dela Gothic One"/>
                <a:cs typeface="Dela Gothic One"/>
                <a:sym typeface="Dela Gothic One"/>
              </a:defRPr>
            </a:lvl4pPr>
            <a:lvl5pPr lvl="4">
              <a:spcBef>
                <a:spcPts val="0"/>
              </a:spcBef>
              <a:spcAft>
                <a:spcPts val="0"/>
              </a:spcAft>
              <a:buSzPts val="2500"/>
              <a:buFont typeface="Dela Gothic One"/>
              <a:buNone/>
              <a:defRPr sz="2500">
                <a:latin typeface="Dela Gothic One"/>
                <a:ea typeface="Dela Gothic One"/>
                <a:cs typeface="Dela Gothic One"/>
                <a:sym typeface="Dela Gothic One"/>
              </a:defRPr>
            </a:lvl5pPr>
            <a:lvl6pPr lvl="5">
              <a:spcBef>
                <a:spcPts val="0"/>
              </a:spcBef>
              <a:spcAft>
                <a:spcPts val="0"/>
              </a:spcAft>
              <a:buSzPts val="2500"/>
              <a:buFont typeface="Dela Gothic One"/>
              <a:buNone/>
              <a:defRPr sz="2500">
                <a:latin typeface="Dela Gothic One"/>
                <a:ea typeface="Dela Gothic One"/>
                <a:cs typeface="Dela Gothic One"/>
                <a:sym typeface="Dela Gothic One"/>
              </a:defRPr>
            </a:lvl6pPr>
            <a:lvl7pPr lvl="6">
              <a:spcBef>
                <a:spcPts val="0"/>
              </a:spcBef>
              <a:spcAft>
                <a:spcPts val="0"/>
              </a:spcAft>
              <a:buSzPts val="2500"/>
              <a:buFont typeface="Dela Gothic One"/>
              <a:buNone/>
              <a:defRPr sz="2500">
                <a:latin typeface="Dela Gothic One"/>
                <a:ea typeface="Dela Gothic One"/>
                <a:cs typeface="Dela Gothic One"/>
                <a:sym typeface="Dela Gothic One"/>
              </a:defRPr>
            </a:lvl7pPr>
            <a:lvl8pPr lvl="7">
              <a:spcBef>
                <a:spcPts val="0"/>
              </a:spcBef>
              <a:spcAft>
                <a:spcPts val="0"/>
              </a:spcAft>
              <a:buSzPts val="2500"/>
              <a:buFont typeface="Dela Gothic One"/>
              <a:buNone/>
              <a:defRPr sz="2500">
                <a:latin typeface="Dela Gothic One"/>
                <a:ea typeface="Dela Gothic One"/>
                <a:cs typeface="Dela Gothic One"/>
                <a:sym typeface="Dela Gothic One"/>
              </a:defRPr>
            </a:lvl8pPr>
            <a:lvl9pPr lvl="8">
              <a:spcBef>
                <a:spcPts val="0"/>
              </a:spcBef>
              <a:spcAft>
                <a:spcPts val="0"/>
              </a:spcAft>
              <a:buSzPts val="2500"/>
              <a:buFont typeface="Dela Gothic One"/>
              <a:buNone/>
              <a:defRPr sz="2500">
                <a:latin typeface="Dela Gothic One"/>
                <a:ea typeface="Dela Gothic One"/>
                <a:cs typeface="Dela Gothic One"/>
                <a:sym typeface="Dela Gothic One"/>
              </a:defRPr>
            </a:lvl9pPr>
          </a:lstStyle>
          <a:p>
            <a:endParaRPr/>
          </a:p>
        </p:txBody>
      </p:sp>
      <p:sp>
        <p:nvSpPr>
          <p:cNvPr id="982" name="Google Shape;982;p26"/>
          <p:cNvSpPr txBox="1">
            <a:spLocks noGrp="1"/>
          </p:cNvSpPr>
          <p:nvPr>
            <p:ph type="title" idx="2" hasCustomPrompt="1"/>
          </p:nvPr>
        </p:nvSpPr>
        <p:spPr>
          <a:xfrm>
            <a:off x="1443900" y="2185000"/>
            <a:ext cx="2436000" cy="3384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3000" b="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983" name="Google Shape;983;p26"/>
          <p:cNvSpPr txBox="1">
            <a:spLocks noGrp="1"/>
          </p:cNvSpPr>
          <p:nvPr>
            <p:ph type="subTitle" idx="1"/>
          </p:nvPr>
        </p:nvSpPr>
        <p:spPr>
          <a:xfrm>
            <a:off x="1443900" y="3057450"/>
            <a:ext cx="2436000" cy="689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400"/>
              <a:buFont typeface="PT Sans"/>
              <a:buNone/>
              <a:defRPr>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84" name="Google Shape;984;p26"/>
          <p:cNvSpPr txBox="1">
            <a:spLocks noGrp="1"/>
          </p:cNvSpPr>
          <p:nvPr>
            <p:ph type="title" idx="3" hasCustomPrompt="1"/>
          </p:nvPr>
        </p:nvSpPr>
        <p:spPr>
          <a:xfrm>
            <a:off x="5264050" y="2185000"/>
            <a:ext cx="2436000" cy="3384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3000" b="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985" name="Google Shape;985;p26"/>
          <p:cNvSpPr txBox="1">
            <a:spLocks noGrp="1"/>
          </p:cNvSpPr>
          <p:nvPr>
            <p:ph type="subTitle" idx="4"/>
          </p:nvPr>
        </p:nvSpPr>
        <p:spPr>
          <a:xfrm>
            <a:off x="5264050" y="3057450"/>
            <a:ext cx="2436000" cy="689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400"/>
              <a:buFont typeface="PT Sans"/>
              <a:buNone/>
              <a:defRPr>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86" name="Google Shape;986;p26"/>
          <p:cNvSpPr txBox="1">
            <a:spLocks noGrp="1"/>
          </p:cNvSpPr>
          <p:nvPr>
            <p:ph type="title" idx="5"/>
          </p:nvPr>
        </p:nvSpPr>
        <p:spPr>
          <a:xfrm>
            <a:off x="1443900" y="2682125"/>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b="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87" name="Google Shape;987;p26"/>
          <p:cNvSpPr txBox="1">
            <a:spLocks noGrp="1"/>
          </p:cNvSpPr>
          <p:nvPr>
            <p:ph type="title" idx="6"/>
          </p:nvPr>
        </p:nvSpPr>
        <p:spPr>
          <a:xfrm>
            <a:off x="5264050" y="2682125"/>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grpSp>
        <p:nvGrpSpPr>
          <p:cNvPr id="988" name="Google Shape;988;p26"/>
          <p:cNvGrpSpPr/>
          <p:nvPr/>
        </p:nvGrpSpPr>
        <p:grpSpPr>
          <a:xfrm>
            <a:off x="121946" y="221972"/>
            <a:ext cx="486642" cy="197663"/>
            <a:chOff x="-1185450" y="3156350"/>
            <a:chExt cx="1020000" cy="414300"/>
          </a:xfrm>
        </p:grpSpPr>
        <p:sp>
          <p:nvSpPr>
            <p:cNvPr id="989" name="Google Shape;989;p26"/>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6"/>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6"/>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2" name="Google Shape;992;p26"/>
            <p:cNvCxnSpPr>
              <a:stCxn id="991" idx="0"/>
              <a:endCxn id="991"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993" name="Google Shape;993;p26"/>
            <p:cNvCxnSpPr>
              <a:endCxn id="989"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grpSp>
        <p:nvGrpSpPr>
          <p:cNvPr id="994" name="Google Shape;994;p26"/>
          <p:cNvGrpSpPr/>
          <p:nvPr/>
        </p:nvGrpSpPr>
        <p:grpSpPr>
          <a:xfrm>
            <a:off x="8558747" y="4663298"/>
            <a:ext cx="502200" cy="327958"/>
            <a:chOff x="9668873" y="3240810"/>
            <a:chExt cx="502200" cy="327958"/>
          </a:xfrm>
        </p:grpSpPr>
        <p:sp>
          <p:nvSpPr>
            <p:cNvPr id="995" name="Google Shape;995;p26"/>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6"/>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6"/>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26"/>
          <p:cNvSpPr/>
          <p:nvPr/>
        </p:nvSpPr>
        <p:spPr>
          <a:xfrm>
            <a:off x="8591175" y="102088"/>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6"/>
          <p:cNvSpPr/>
          <p:nvPr/>
        </p:nvSpPr>
        <p:spPr>
          <a:xfrm>
            <a:off x="146567" y="4608577"/>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0" name="Google Shape;1000;p26"/>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01" name="Google Shape;1001;p26"/>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02" name="Google Shape;1002;p26"/>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03" name="Google Shape;1003;p26"/>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004" name="Google Shape;1004;p26"/>
          <p:cNvGrpSpPr/>
          <p:nvPr/>
        </p:nvGrpSpPr>
        <p:grpSpPr>
          <a:xfrm>
            <a:off x="608606" y="1259500"/>
            <a:ext cx="357903" cy="350967"/>
            <a:chOff x="-1080825" y="310450"/>
            <a:chExt cx="897900" cy="880500"/>
          </a:xfrm>
        </p:grpSpPr>
        <p:grpSp>
          <p:nvGrpSpPr>
            <p:cNvPr id="1005" name="Google Shape;1005;p26"/>
            <p:cNvGrpSpPr/>
            <p:nvPr/>
          </p:nvGrpSpPr>
          <p:grpSpPr>
            <a:xfrm>
              <a:off x="-871575" y="310450"/>
              <a:ext cx="479400" cy="880500"/>
              <a:chOff x="-888950" y="310450"/>
              <a:chExt cx="479400" cy="880500"/>
            </a:xfrm>
          </p:grpSpPr>
          <p:sp>
            <p:nvSpPr>
              <p:cNvPr id="1006" name="Google Shape;1006;p26"/>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6"/>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8" name="Google Shape;1008;p26"/>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009" name="Google Shape;1009;p26"/>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1010" name="Google Shape;1010;p26"/>
          <p:cNvGrpSpPr/>
          <p:nvPr/>
        </p:nvGrpSpPr>
        <p:grpSpPr>
          <a:xfrm>
            <a:off x="7646356" y="4312325"/>
            <a:ext cx="357903" cy="350967"/>
            <a:chOff x="-1080825" y="310450"/>
            <a:chExt cx="897900" cy="880500"/>
          </a:xfrm>
        </p:grpSpPr>
        <p:grpSp>
          <p:nvGrpSpPr>
            <p:cNvPr id="1011" name="Google Shape;1011;p26"/>
            <p:cNvGrpSpPr/>
            <p:nvPr/>
          </p:nvGrpSpPr>
          <p:grpSpPr>
            <a:xfrm>
              <a:off x="-871575" y="310450"/>
              <a:ext cx="479400" cy="880500"/>
              <a:chOff x="-888950" y="310450"/>
              <a:chExt cx="479400" cy="880500"/>
            </a:xfrm>
          </p:grpSpPr>
          <p:sp>
            <p:nvSpPr>
              <p:cNvPr id="1012" name="Google Shape;1012;p26"/>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6"/>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4" name="Google Shape;1014;p26"/>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015" name="Google Shape;1015;p26"/>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4">
  <p:cSld name="CUSTOM_14">
    <p:spTree>
      <p:nvGrpSpPr>
        <p:cNvPr id="1" name="Shape 1016"/>
        <p:cNvGrpSpPr/>
        <p:nvPr/>
      </p:nvGrpSpPr>
      <p:grpSpPr>
        <a:xfrm>
          <a:off x="0" y="0"/>
          <a:ext cx="0" cy="0"/>
          <a:chOff x="0" y="0"/>
          <a:chExt cx="0" cy="0"/>
        </a:xfrm>
      </p:grpSpPr>
      <p:sp>
        <p:nvSpPr>
          <p:cNvPr id="1017" name="Google Shape;1017;p27"/>
          <p:cNvSpPr txBox="1">
            <a:spLocks noGrp="1"/>
          </p:cNvSpPr>
          <p:nvPr>
            <p:ph type="title"/>
          </p:nvPr>
        </p:nvSpPr>
        <p:spPr>
          <a:xfrm>
            <a:off x="713225" y="539500"/>
            <a:ext cx="7717500" cy="410700"/>
          </a:xfrm>
          <a:prstGeom prst="rect">
            <a:avLst/>
          </a:prstGeom>
        </p:spPr>
        <p:txBody>
          <a:bodyPr spcFirstLastPara="1" wrap="square" lIns="0" tIns="0" rIns="0" bIns="0" anchor="t" anchorCtr="0">
            <a:noAutofit/>
          </a:bodyPr>
          <a:lstStyle>
            <a:lvl1pPr lvl="0">
              <a:spcBef>
                <a:spcPts val="0"/>
              </a:spcBef>
              <a:spcAft>
                <a:spcPts val="0"/>
              </a:spcAft>
              <a:buSzPts val="2500"/>
              <a:buNone/>
              <a:defRPr/>
            </a:lvl1pPr>
            <a:lvl2pPr lvl="1">
              <a:spcBef>
                <a:spcPts val="0"/>
              </a:spcBef>
              <a:spcAft>
                <a:spcPts val="0"/>
              </a:spcAft>
              <a:buSzPts val="2500"/>
              <a:buFont typeface="Dela Gothic One"/>
              <a:buNone/>
              <a:defRPr sz="2500">
                <a:latin typeface="Dela Gothic One"/>
                <a:ea typeface="Dela Gothic One"/>
                <a:cs typeface="Dela Gothic One"/>
                <a:sym typeface="Dela Gothic One"/>
              </a:defRPr>
            </a:lvl2pPr>
            <a:lvl3pPr lvl="2">
              <a:spcBef>
                <a:spcPts val="0"/>
              </a:spcBef>
              <a:spcAft>
                <a:spcPts val="0"/>
              </a:spcAft>
              <a:buSzPts val="2500"/>
              <a:buFont typeface="Dela Gothic One"/>
              <a:buNone/>
              <a:defRPr sz="2500">
                <a:latin typeface="Dela Gothic One"/>
                <a:ea typeface="Dela Gothic One"/>
                <a:cs typeface="Dela Gothic One"/>
                <a:sym typeface="Dela Gothic One"/>
              </a:defRPr>
            </a:lvl3pPr>
            <a:lvl4pPr lvl="3">
              <a:spcBef>
                <a:spcPts val="0"/>
              </a:spcBef>
              <a:spcAft>
                <a:spcPts val="0"/>
              </a:spcAft>
              <a:buSzPts val="2500"/>
              <a:buFont typeface="Dela Gothic One"/>
              <a:buNone/>
              <a:defRPr sz="2500">
                <a:latin typeface="Dela Gothic One"/>
                <a:ea typeface="Dela Gothic One"/>
                <a:cs typeface="Dela Gothic One"/>
                <a:sym typeface="Dela Gothic One"/>
              </a:defRPr>
            </a:lvl4pPr>
            <a:lvl5pPr lvl="4">
              <a:spcBef>
                <a:spcPts val="0"/>
              </a:spcBef>
              <a:spcAft>
                <a:spcPts val="0"/>
              </a:spcAft>
              <a:buSzPts val="2500"/>
              <a:buFont typeface="Dela Gothic One"/>
              <a:buNone/>
              <a:defRPr sz="2500">
                <a:latin typeface="Dela Gothic One"/>
                <a:ea typeface="Dela Gothic One"/>
                <a:cs typeface="Dela Gothic One"/>
                <a:sym typeface="Dela Gothic One"/>
              </a:defRPr>
            </a:lvl5pPr>
            <a:lvl6pPr lvl="5">
              <a:spcBef>
                <a:spcPts val="0"/>
              </a:spcBef>
              <a:spcAft>
                <a:spcPts val="0"/>
              </a:spcAft>
              <a:buSzPts val="2500"/>
              <a:buFont typeface="Dela Gothic One"/>
              <a:buNone/>
              <a:defRPr sz="2500">
                <a:latin typeface="Dela Gothic One"/>
                <a:ea typeface="Dela Gothic One"/>
                <a:cs typeface="Dela Gothic One"/>
                <a:sym typeface="Dela Gothic One"/>
              </a:defRPr>
            </a:lvl6pPr>
            <a:lvl7pPr lvl="6">
              <a:spcBef>
                <a:spcPts val="0"/>
              </a:spcBef>
              <a:spcAft>
                <a:spcPts val="0"/>
              </a:spcAft>
              <a:buSzPts val="2500"/>
              <a:buFont typeface="Dela Gothic One"/>
              <a:buNone/>
              <a:defRPr sz="2500">
                <a:latin typeface="Dela Gothic One"/>
                <a:ea typeface="Dela Gothic One"/>
                <a:cs typeface="Dela Gothic One"/>
                <a:sym typeface="Dela Gothic One"/>
              </a:defRPr>
            </a:lvl7pPr>
            <a:lvl8pPr lvl="7">
              <a:spcBef>
                <a:spcPts val="0"/>
              </a:spcBef>
              <a:spcAft>
                <a:spcPts val="0"/>
              </a:spcAft>
              <a:buSzPts val="2500"/>
              <a:buFont typeface="Dela Gothic One"/>
              <a:buNone/>
              <a:defRPr sz="2500">
                <a:latin typeface="Dela Gothic One"/>
                <a:ea typeface="Dela Gothic One"/>
                <a:cs typeface="Dela Gothic One"/>
                <a:sym typeface="Dela Gothic One"/>
              </a:defRPr>
            </a:lvl8pPr>
            <a:lvl9pPr lvl="8">
              <a:spcBef>
                <a:spcPts val="0"/>
              </a:spcBef>
              <a:spcAft>
                <a:spcPts val="0"/>
              </a:spcAft>
              <a:buSzPts val="2500"/>
              <a:buFont typeface="Dela Gothic One"/>
              <a:buNone/>
              <a:defRPr sz="2500">
                <a:latin typeface="Dela Gothic One"/>
                <a:ea typeface="Dela Gothic One"/>
                <a:cs typeface="Dela Gothic One"/>
                <a:sym typeface="Dela Gothic One"/>
              </a:defRPr>
            </a:lvl9pPr>
          </a:lstStyle>
          <a:p>
            <a:endParaRPr/>
          </a:p>
        </p:txBody>
      </p:sp>
      <p:grpSp>
        <p:nvGrpSpPr>
          <p:cNvPr id="1018" name="Google Shape;1018;p27"/>
          <p:cNvGrpSpPr/>
          <p:nvPr/>
        </p:nvGrpSpPr>
        <p:grpSpPr>
          <a:xfrm>
            <a:off x="8566546" y="221972"/>
            <a:ext cx="486642" cy="197663"/>
            <a:chOff x="-1185450" y="3156350"/>
            <a:chExt cx="1020000" cy="414300"/>
          </a:xfrm>
        </p:grpSpPr>
        <p:sp>
          <p:nvSpPr>
            <p:cNvPr id="1019" name="Google Shape;1019;p27"/>
            <p:cNvSpPr/>
            <p:nvPr/>
          </p:nvSpPr>
          <p:spPr>
            <a:xfrm>
              <a:off x="-1185450" y="3156350"/>
              <a:ext cx="10200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7"/>
            <p:cNvSpPr/>
            <p:nvPr/>
          </p:nvSpPr>
          <p:spPr>
            <a:xfrm>
              <a:off x="-1037225" y="3156350"/>
              <a:ext cx="7236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7"/>
            <p:cNvSpPr/>
            <p:nvPr/>
          </p:nvSpPr>
          <p:spPr>
            <a:xfrm>
              <a:off x="-894100" y="3156350"/>
              <a:ext cx="4374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2" name="Google Shape;1022;p27"/>
            <p:cNvCxnSpPr>
              <a:stCxn id="1021" idx="0"/>
              <a:endCxn id="1021" idx="4"/>
            </p:cNvCxnSpPr>
            <p:nvPr/>
          </p:nvCxnSpPr>
          <p:spPr>
            <a:xfrm>
              <a:off x="-675400" y="3156350"/>
              <a:ext cx="0" cy="414300"/>
            </a:xfrm>
            <a:prstGeom prst="straightConnector1">
              <a:avLst/>
            </a:prstGeom>
            <a:noFill/>
            <a:ln w="9525" cap="flat" cmpd="sng">
              <a:solidFill>
                <a:srgbClr val="101122"/>
              </a:solidFill>
              <a:prstDash val="solid"/>
              <a:round/>
              <a:headEnd type="none" w="med" len="med"/>
              <a:tailEnd type="none" w="med" len="med"/>
            </a:ln>
          </p:spPr>
        </p:cxnSp>
        <p:cxnSp>
          <p:nvCxnSpPr>
            <p:cNvPr id="1023" name="Google Shape;1023;p27"/>
            <p:cNvCxnSpPr>
              <a:endCxn id="1019" idx="6"/>
            </p:cNvCxnSpPr>
            <p:nvPr/>
          </p:nvCxnSpPr>
          <p:spPr>
            <a:xfrm>
              <a:off x="-1185450" y="3363500"/>
              <a:ext cx="1020000" cy="0"/>
            </a:xfrm>
            <a:prstGeom prst="straightConnector1">
              <a:avLst/>
            </a:prstGeom>
            <a:noFill/>
            <a:ln w="9525" cap="flat" cmpd="sng">
              <a:solidFill>
                <a:srgbClr val="101122"/>
              </a:solidFill>
              <a:prstDash val="solid"/>
              <a:round/>
              <a:headEnd type="none" w="med" len="med"/>
              <a:tailEnd type="none" w="med" len="med"/>
            </a:ln>
          </p:spPr>
        </p:cxnSp>
      </p:grpSp>
      <p:grpSp>
        <p:nvGrpSpPr>
          <p:cNvPr id="1024" name="Google Shape;1024;p27"/>
          <p:cNvGrpSpPr/>
          <p:nvPr/>
        </p:nvGrpSpPr>
        <p:grpSpPr>
          <a:xfrm>
            <a:off x="114172" y="4663298"/>
            <a:ext cx="502200" cy="327958"/>
            <a:chOff x="9668873" y="3240810"/>
            <a:chExt cx="502200" cy="327958"/>
          </a:xfrm>
        </p:grpSpPr>
        <p:sp>
          <p:nvSpPr>
            <p:cNvPr id="1025" name="Google Shape;1025;p27"/>
            <p:cNvSpPr/>
            <p:nvPr/>
          </p:nvSpPr>
          <p:spPr>
            <a:xfrm rot="-5400000">
              <a:off x="9842273" y="3239969"/>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7"/>
            <p:cNvSpPr/>
            <p:nvPr/>
          </p:nvSpPr>
          <p:spPr>
            <a:xfrm rot="-5400000">
              <a:off x="9842273" y="315369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7"/>
            <p:cNvSpPr/>
            <p:nvPr/>
          </p:nvSpPr>
          <p:spPr>
            <a:xfrm rot="-5400000">
              <a:off x="9842273" y="306741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 name="Google Shape;1028;p27"/>
          <p:cNvSpPr/>
          <p:nvPr/>
        </p:nvSpPr>
        <p:spPr>
          <a:xfrm>
            <a:off x="146575" y="102088"/>
            <a:ext cx="437400" cy="4374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7"/>
          <p:cNvSpPr/>
          <p:nvPr/>
        </p:nvSpPr>
        <p:spPr>
          <a:xfrm>
            <a:off x="8591142" y="4608577"/>
            <a:ext cx="437400" cy="4374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0" name="Google Shape;1030;p27"/>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31" name="Google Shape;1031;p27"/>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sp>
        <p:nvSpPr>
          <p:cNvPr id="1032" name="Google Shape;1032;p27"/>
          <p:cNvSpPr txBox="1">
            <a:spLocks noGrp="1"/>
          </p:cNvSpPr>
          <p:nvPr>
            <p:ph type="body" idx="1"/>
          </p:nvPr>
        </p:nvSpPr>
        <p:spPr>
          <a:xfrm>
            <a:off x="713225" y="1317525"/>
            <a:ext cx="7717500" cy="31470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Char char="✦"/>
              <a:defRPr sz="125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0"/>
              </a:spcBef>
              <a:spcAft>
                <a:spcPts val="0"/>
              </a:spcAft>
              <a:buSzPts val="1200"/>
              <a:buFont typeface="Roboto Condensed Light"/>
              <a:buChar char="■"/>
              <a:defRPr/>
            </a:lvl3pPr>
            <a:lvl4pPr marL="1828800" lvl="3" indent="-304800" rtl="0">
              <a:lnSpc>
                <a:spcPct val="115000"/>
              </a:lnSpc>
              <a:spcBef>
                <a:spcPts val="0"/>
              </a:spcBef>
              <a:spcAft>
                <a:spcPts val="0"/>
              </a:spcAft>
              <a:buSzPts val="1200"/>
              <a:buFont typeface="Roboto Condensed Light"/>
              <a:buChar char="●"/>
              <a:defRPr/>
            </a:lvl4pPr>
            <a:lvl5pPr marL="2286000" lvl="4" indent="-304800" rtl="0">
              <a:lnSpc>
                <a:spcPct val="115000"/>
              </a:lnSpc>
              <a:spcBef>
                <a:spcPts val="0"/>
              </a:spcBef>
              <a:spcAft>
                <a:spcPts val="0"/>
              </a:spcAft>
              <a:buSzPts val="1200"/>
              <a:buFont typeface="Roboto Condensed Light"/>
              <a:buChar char="○"/>
              <a:defRPr/>
            </a:lvl5pPr>
            <a:lvl6pPr marL="2743200" lvl="5" indent="-304800" rtl="0">
              <a:lnSpc>
                <a:spcPct val="115000"/>
              </a:lnSpc>
              <a:spcBef>
                <a:spcPts val="0"/>
              </a:spcBef>
              <a:spcAft>
                <a:spcPts val="0"/>
              </a:spcAft>
              <a:buSzPts val="1200"/>
              <a:buFont typeface="Roboto Condensed Light"/>
              <a:buChar char="■"/>
              <a:defRPr/>
            </a:lvl6pPr>
            <a:lvl7pPr marL="3200400" lvl="6" indent="-304800" rtl="0">
              <a:lnSpc>
                <a:spcPct val="115000"/>
              </a:lnSpc>
              <a:spcBef>
                <a:spcPts val="0"/>
              </a:spcBef>
              <a:spcAft>
                <a:spcPts val="0"/>
              </a:spcAft>
              <a:buSzPts val="1200"/>
              <a:buFont typeface="Roboto Condensed Light"/>
              <a:buChar char="●"/>
              <a:defRPr/>
            </a:lvl7pPr>
            <a:lvl8pPr marL="3657600" lvl="7" indent="-304800" rtl="0">
              <a:lnSpc>
                <a:spcPct val="115000"/>
              </a:lnSpc>
              <a:spcBef>
                <a:spcPts val="0"/>
              </a:spcBef>
              <a:spcAft>
                <a:spcPts val="0"/>
              </a:spcAft>
              <a:buSzPts val="1200"/>
              <a:buFont typeface="Roboto Condensed Light"/>
              <a:buChar char="○"/>
              <a:defRPr/>
            </a:lvl8pPr>
            <a:lvl9pPr marL="4114800" lvl="8" indent="-304800" rtl="0">
              <a:lnSpc>
                <a:spcPct val="115000"/>
              </a:lnSpc>
              <a:spcBef>
                <a:spcPts val="0"/>
              </a:spcBef>
              <a:spcAft>
                <a:spcPts val="0"/>
              </a:spcAft>
              <a:buSzPts val="1200"/>
              <a:buFont typeface="Roboto Condensed Light"/>
              <a:buChar char="■"/>
              <a:defRPr/>
            </a:lvl9pPr>
          </a:lstStyle>
          <a:p>
            <a:endParaRPr/>
          </a:p>
        </p:txBody>
      </p:sp>
      <p:sp>
        <p:nvSpPr>
          <p:cNvPr id="1033" name="Google Shape;1033;p27"/>
          <p:cNvSpPr/>
          <p:nvPr/>
        </p:nvSpPr>
        <p:spPr>
          <a:xfrm rot="-5400000">
            <a:off x="7266370" y="2490913"/>
            <a:ext cx="3087010" cy="16167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DEGREE FOR COLLEGE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TITLE_AND_BODY_1">
    <p:spTree>
      <p:nvGrpSpPr>
        <p:cNvPr id="1" name="Shape 1034"/>
        <p:cNvGrpSpPr/>
        <p:nvPr/>
      </p:nvGrpSpPr>
      <p:grpSpPr>
        <a:xfrm>
          <a:off x="0" y="0"/>
          <a:ext cx="0" cy="0"/>
          <a:chOff x="0" y="0"/>
          <a:chExt cx="0" cy="0"/>
        </a:xfrm>
      </p:grpSpPr>
      <p:sp>
        <p:nvSpPr>
          <p:cNvPr id="1035" name="Google Shape;1035;p28"/>
          <p:cNvSpPr txBox="1">
            <a:spLocks noGrp="1"/>
          </p:cNvSpPr>
          <p:nvPr>
            <p:ph type="body" idx="1"/>
          </p:nvPr>
        </p:nvSpPr>
        <p:spPr>
          <a:xfrm>
            <a:off x="720000" y="2417800"/>
            <a:ext cx="7704000" cy="1653300"/>
          </a:xfrm>
          <a:prstGeom prst="rect">
            <a:avLst/>
          </a:prstGeom>
        </p:spPr>
        <p:txBody>
          <a:bodyPr spcFirstLastPara="1" wrap="square" lIns="0" tIns="0" rIns="0" bIns="0" anchor="t" anchorCtr="0">
            <a:noAutofit/>
          </a:bodyPr>
          <a:lstStyle>
            <a:lvl1pPr marL="457200" lvl="0" indent="-317500" rtl="0">
              <a:lnSpc>
                <a:spcPct val="100000"/>
              </a:lnSpc>
              <a:spcBef>
                <a:spcPts val="0"/>
              </a:spcBef>
              <a:spcAft>
                <a:spcPts val="0"/>
              </a:spcAft>
              <a:buClr>
                <a:srgbClr val="595959"/>
              </a:buClr>
              <a:buSzPts val="1400"/>
              <a:buFont typeface="Anaheim"/>
              <a:buAutoNum type="arabicPeriod"/>
              <a:defRPr/>
            </a:lvl1pPr>
            <a:lvl2pPr marL="914400" lvl="1" indent="-317500" rtl="0">
              <a:lnSpc>
                <a:spcPct val="115000"/>
              </a:lnSpc>
              <a:spcBef>
                <a:spcPts val="0"/>
              </a:spcBef>
              <a:spcAft>
                <a:spcPts val="0"/>
              </a:spcAft>
              <a:buClr>
                <a:srgbClr val="595959"/>
              </a:buClr>
              <a:buSzPts val="1400"/>
              <a:buFont typeface="Anaheim"/>
              <a:buAutoNum type="alphaLcPeriod"/>
              <a:defRPr/>
            </a:lvl2pPr>
            <a:lvl3pPr marL="1371600" lvl="2" indent="-317500" rtl="0">
              <a:lnSpc>
                <a:spcPct val="115000"/>
              </a:lnSpc>
              <a:spcBef>
                <a:spcPts val="0"/>
              </a:spcBef>
              <a:spcAft>
                <a:spcPts val="0"/>
              </a:spcAft>
              <a:buClr>
                <a:srgbClr val="595959"/>
              </a:buClr>
              <a:buSzPts val="1400"/>
              <a:buFont typeface="Anaheim"/>
              <a:buAutoNum type="romanLcPeriod"/>
              <a:defRPr/>
            </a:lvl3pPr>
            <a:lvl4pPr marL="1828800" lvl="3" indent="-317500" rtl="0">
              <a:lnSpc>
                <a:spcPct val="115000"/>
              </a:lnSpc>
              <a:spcBef>
                <a:spcPts val="0"/>
              </a:spcBef>
              <a:spcAft>
                <a:spcPts val="0"/>
              </a:spcAft>
              <a:buClr>
                <a:srgbClr val="595959"/>
              </a:buClr>
              <a:buSzPts val="1400"/>
              <a:buFont typeface="Anaheim"/>
              <a:buAutoNum type="arabicPeriod"/>
              <a:defRPr/>
            </a:lvl4pPr>
            <a:lvl5pPr marL="2286000" lvl="4" indent="-317500" rtl="0">
              <a:lnSpc>
                <a:spcPct val="115000"/>
              </a:lnSpc>
              <a:spcBef>
                <a:spcPts val="0"/>
              </a:spcBef>
              <a:spcAft>
                <a:spcPts val="0"/>
              </a:spcAft>
              <a:buClr>
                <a:srgbClr val="595959"/>
              </a:buClr>
              <a:buSzPts val="1400"/>
              <a:buFont typeface="Anaheim"/>
              <a:buAutoNum type="alphaLcPeriod"/>
              <a:defRPr/>
            </a:lvl5pPr>
            <a:lvl6pPr marL="2743200" lvl="5" indent="-317500" rtl="0">
              <a:lnSpc>
                <a:spcPct val="115000"/>
              </a:lnSpc>
              <a:spcBef>
                <a:spcPts val="0"/>
              </a:spcBef>
              <a:spcAft>
                <a:spcPts val="0"/>
              </a:spcAft>
              <a:buClr>
                <a:srgbClr val="595959"/>
              </a:buClr>
              <a:buSzPts val="1400"/>
              <a:buFont typeface="Anaheim"/>
              <a:buAutoNum type="romanLcPeriod"/>
              <a:defRPr/>
            </a:lvl6pPr>
            <a:lvl7pPr marL="3200400" lvl="6" indent="-317500" rtl="0">
              <a:lnSpc>
                <a:spcPct val="115000"/>
              </a:lnSpc>
              <a:spcBef>
                <a:spcPts val="0"/>
              </a:spcBef>
              <a:spcAft>
                <a:spcPts val="0"/>
              </a:spcAft>
              <a:buClr>
                <a:srgbClr val="595959"/>
              </a:buClr>
              <a:buSzPts val="1400"/>
              <a:buFont typeface="Anaheim"/>
              <a:buAutoNum type="arabicPeriod"/>
              <a:defRPr/>
            </a:lvl7pPr>
            <a:lvl8pPr marL="3657600" lvl="7" indent="-317500" rtl="0">
              <a:lnSpc>
                <a:spcPct val="115000"/>
              </a:lnSpc>
              <a:spcBef>
                <a:spcPts val="0"/>
              </a:spcBef>
              <a:spcAft>
                <a:spcPts val="0"/>
              </a:spcAft>
              <a:buClr>
                <a:srgbClr val="595959"/>
              </a:buClr>
              <a:buSzPts val="1400"/>
              <a:buFont typeface="Anaheim"/>
              <a:buAutoNum type="alphaLcPeriod"/>
              <a:defRPr/>
            </a:lvl8pPr>
            <a:lvl9pPr marL="4114800" lvl="8" indent="-317500" rtl="0">
              <a:lnSpc>
                <a:spcPct val="115000"/>
              </a:lnSpc>
              <a:spcBef>
                <a:spcPts val="0"/>
              </a:spcBef>
              <a:spcAft>
                <a:spcPts val="0"/>
              </a:spcAft>
              <a:buClr>
                <a:srgbClr val="595959"/>
              </a:buClr>
              <a:buSzPts val="1400"/>
              <a:buFont typeface="Anaheim"/>
              <a:buAutoNum type="romanLcPeriod"/>
              <a:defRPr/>
            </a:lvl9pPr>
          </a:lstStyle>
          <a:p>
            <a:endParaRPr/>
          </a:p>
        </p:txBody>
      </p:sp>
      <p:sp>
        <p:nvSpPr>
          <p:cNvPr id="1036" name="Google Shape;1036;p28"/>
          <p:cNvSpPr txBox="1">
            <a:spLocks noGrp="1"/>
          </p:cNvSpPr>
          <p:nvPr>
            <p:ph type="title"/>
          </p:nvPr>
        </p:nvSpPr>
        <p:spPr>
          <a:xfrm>
            <a:off x="713225" y="1072400"/>
            <a:ext cx="7717500" cy="426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500"/>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grpSp>
        <p:nvGrpSpPr>
          <p:cNvPr id="1037" name="Google Shape;1037;p28"/>
          <p:cNvGrpSpPr/>
          <p:nvPr/>
        </p:nvGrpSpPr>
        <p:grpSpPr>
          <a:xfrm>
            <a:off x="8558747" y="4652998"/>
            <a:ext cx="502200" cy="327958"/>
            <a:chOff x="9668873" y="3240810"/>
            <a:chExt cx="502200" cy="327958"/>
          </a:xfrm>
        </p:grpSpPr>
        <p:sp>
          <p:nvSpPr>
            <p:cNvPr id="1038" name="Google Shape;1038;p28"/>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28"/>
          <p:cNvGrpSpPr/>
          <p:nvPr/>
        </p:nvGrpSpPr>
        <p:grpSpPr>
          <a:xfrm>
            <a:off x="8566521" y="221972"/>
            <a:ext cx="486642" cy="197663"/>
            <a:chOff x="-1185450" y="3156350"/>
            <a:chExt cx="1020000" cy="414300"/>
          </a:xfrm>
        </p:grpSpPr>
        <p:sp>
          <p:nvSpPr>
            <p:cNvPr id="1042" name="Google Shape;1042;p28"/>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5" name="Google Shape;1045;p28"/>
            <p:cNvCxnSpPr>
              <a:stCxn id="1044" idx="0"/>
              <a:endCxn id="1044"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1046" name="Google Shape;1046;p28"/>
            <p:cNvCxnSpPr>
              <a:endCxn id="1042"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cxnSp>
        <p:nvCxnSpPr>
          <p:cNvPr id="1047" name="Google Shape;1047;p28"/>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48" name="Google Shape;1048;p28"/>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49" name="Google Shape;1049;p28"/>
          <p:cNvCxnSpPr/>
          <p:nvPr/>
        </p:nvCxnSpPr>
        <p:spPr>
          <a:xfrm>
            <a:off x="857209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50" name="Google Shape;1050;p28"/>
          <p:cNvCxnSpPr/>
          <p:nvPr/>
        </p:nvCxnSpPr>
        <p:spPr>
          <a:xfrm>
            <a:off x="857209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051" name="Google Shape;1051;p28"/>
          <p:cNvGrpSpPr/>
          <p:nvPr/>
        </p:nvGrpSpPr>
        <p:grpSpPr>
          <a:xfrm>
            <a:off x="114172" y="221973"/>
            <a:ext cx="502200" cy="327958"/>
            <a:chOff x="9668873" y="3240810"/>
            <a:chExt cx="502200" cy="327958"/>
          </a:xfrm>
        </p:grpSpPr>
        <p:sp>
          <p:nvSpPr>
            <p:cNvPr id="1052" name="Google Shape;1052;p28"/>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28"/>
          <p:cNvGrpSpPr/>
          <p:nvPr/>
        </p:nvGrpSpPr>
        <p:grpSpPr>
          <a:xfrm>
            <a:off x="121946" y="4784072"/>
            <a:ext cx="486642" cy="197663"/>
            <a:chOff x="-1185450" y="3156350"/>
            <a:chExt cx="1020000" cy="414300"/>
          </a:xfrm>
        </p:grpSpPr>
        <p:sp>
          <p:nvSpPr>
            <p:cNvPr id="1056" name="Google Shape;1056;p28"/>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9" name="Google Shape;1059;p28"/>
            <p:cNvCxnSpPr>
              <a:stCxn id="1058" idx="0"/>
              <a:endCxn id="1058"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1060" name="Google Shape;1060;p28"/>
            <p:cNvCxnSpPr>
              <a:endCxn id="1056"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061"/>
        <p:cNvGrpSpPr/>
        <p:nvPr/>
      </p:nvGrpSpPr>
      <p:grpSpPr>
        <a:xfrm>
          <a:off x="0" y="0"/>
          <a:ext cx="0" cy="0"/>
          <a:chOff x="0" y="0"/>
          <a:chExt cx="0" cy="0"/>
        </a:xfrm>
      </p:grpSpPr>
      <p:sp>
        <p:nvSpPr>
          <p:cNvPr id="1062" name="Google Shape;1062;p29"/>
          <p:cNvSpPr txBox="1">
            <a:spLocks noGrp="1"/>
          </p:cNvSpPr>
          <p:nvPr>
            <p:ph type="title"/>
          </p:nvPr>
        </p:nvSpPr>
        <p:spPr>
          <a:xfrm>
            <a:off x="713250" y="544575"/>
            <a:ext cx="7717500" cy="410700"/>
          </a:xfrm>
          <a:prstGeom prst="rect">
            <a:avLst/>
          </a:prstGeom>
        </p:spPr>
        <p:txBody>
          <a:bodyPr spcFirstLastPara="1" wrap="square" lIns="0" tIns="0" rIns="0" bIns="0" anchor="t" anchorCtr="0">
            <a:noAutofit/>
          </a:bodyPr>
          <a:lstStyle>
            <a:lvl1pPr lvl="0" algn="ctr">
              <a:spcBef>
                <a:spcPts val="0"/>
              </a:spcBef>
              <a:spcAft>
                <a:spcPts val="0"/>
              </a:spcAft>
              <a:buSzPts val="2500"/>
              <a:buNone/>
              <a:defRPr/>
            </a:lvl1pPr>
            <a:lvl2pPr lvl="1">
              <a:spcBef>
                <a:spcPts val="0"/>
              </a:spcBef>
              <a:spcAft>
                <a:spcPts val="0"/>
              </a:spcAft>
              <a:buSzPts val="3500"/>
              <a:buFont typeface="Dela Gothic One"/>
              <a:buNone/>
              <a:defRPr>
                <a:latin typeface="Dela Gothic One"/>
                <a:ea typeface="Dela Gothic One"/>
                <a:cs typeface="Dela Gothic One"/>
                <a:sym typeface="Dela Gothic One"/>
              </a:defRPr>
            </a:lvl2pPr>
            <a:lvl3pPr lvl="2">
              <a:spcBef>
                <a:spcPts val="0"/>
              </a:spcBef>
              <a:spcAft>
                <a:spcPts val="0"/>
              </a:spcAft>
              <a:buSzPts val="3500"/>
              <a:buFont typeface="Dela Gothic One"/>
              <a:buNone/>
              <a:defRPr>
                <a:latin typeface="Dela Gothic One"/>
                <a:ea typeface="Dela Gothic One"/>
                <a:cs typeface="Dela Gothic One"/>
                <a:sym typeface="Dela Gothic One"/>
              </a:defRPr>
            </a:lvl3pPr>
            <a:lvl4pPr lvl="3">
              <a:spcBef>
                <a:spcPts val="0"/>
              </a:spcBef>
              <a:spcAft>
                <a:spcPts val="0"/>
              </a:spcAft>
              <a:buSzPts val="3500"/>
              <a:buFont typeface="Dela Gothic One"/>
              <a:buNone/>
              <a:defRPr>
                <a:latin typeface="Dela Gothic One"/>
                <a:ea typeface="Dela Gothic One"/>
                <a:cs typeface="Dela Gothic One"/>
                <a:sym typeface="Dela Gothic One"/>
              </a:defRPr>
            </a:lvl4pPr>
            <a:lvl5pPr lvl="4">
              <a:spcBef>
                <a:spcPts val="0"/>
              </a:spcBef>
              <a:spcAft>
                <a:spcPts val="0"/>
              </a:spcAft>
              <a:buSzPts val="3500"/>
              <a:buFont typeface="Dela Gothic One"/>
              <a:buNone/>
              <a:defRPr>
                <a:latin typeface="Dela Gothic One"/>
                <a:ea typeface="Dela Gothic One"/>
                <a:cs typeface="Dela Gothic One"/>
                <a:sym typeface="Dela Gothic One"/>
              </a:defRPr>
            </a:lvl5pPr>
            <a:lvl6pPr lvl="5">
              <a:spcBef>
                <a:spcPts val="0"/>
              </a:spcBef>
              <a:spcAft>
                <a:spcPts val="0"/>
              </a:spcAft>
              <a:buSzPts val="3500"/>
              <a:buFont typeface="Dela Gothic One"/>
              <a:buNone/>
              <a:defRPr>
                <a:latin typeface="Dela Gothic One"/>
                <a:ea typeface="Dela Gothic One"/>
                <a:cs typeface="Dela Gothic One"/>
                <a:sym typeface="Dela Gothic One"/>
              </a:defRPr>
            </a:lvl6pPr>
            <a:lvl7pPr lvl="6">
              <a:spcBef>
                <a:spcPts val="0"/>
              </a:spcBef>
              <a:spcAft>
                <a:spcPts val="0"/>
              </a:spcAft>
              <a:buSzPts val="3500"/>
              <a:buFont typeface="Dela Gothic One"/>
              <a:buNone/>
              <a:defRPr>
                <a:latin typeface="Dela Gothic One"/>
                <a:ea typeface="Dela Gothic One"/>
                <a:cs typeface="Dela Gothic One"/>
                <a:sym typeface="Dela Gothic One"/>
              </a:defRPr>
            </a:lvl7pPr>
            <a:lvl8pPr lvl="7">
              <a:spcBef>
                <a:spcPts val="0"/>
              </a:spcBef>
              <a:spcAft>
                <a:spcPts val="0"/>
              </a:spcAft>
              <a:buSzPts val="3500"/>
              <a:buFont typeface="Dela Gothic One"/>
              <a:buNone/>
              <a:defRPr>
                <a:latin typeface="Dela Gothic One"/>
                <a:ea typeface="Dela Gothic One"/>
                <a:cs typeface="Dela Gothic One"/>
                <a:sym typeface="Dela Gothic One"/>
              </a:defRPr>
            </a:lvl8pPr>
            <a:lvl9pPr lvl="8">
              <a:spcBef>
                <a:spcPts val="0"/>
              </a:spcBef>
              <a:spcAft>
                <a:spcPts val="0"/>
              </a:spcAft>
              <a:buSzPts val="3500"/>
              <a:buFont typeface="Dela Gothic One"/>
              <a:buNone/>
              <a:defRPr>
                <a:latin typeface="Dela Gothic One"/>
                <a:ea typeface="Dela Gothic One"/>
                <a:cs typeface="Dela Gothic One"/>
                <a:sym typeface="Dela Gothic One"/>
              </a:defRPr>
            </a:lvl9pPr>
          </a:lstStyle>
          <a:p>
            <a:endParaRPr/>
          </a:p>
        </p:txBody>
      </p:sp>
      <p:grpSp>
        <p:nvGrpSpPr>
          <p:cNvPr id="1063" name="Google Shape;1063;p29"/>
          <p:cNvGrpSpPr/>
          <p:nvPr/>
        </p:nvGrpSpPr>
        <p:grpSpPr>
          <a:xfrm>
            <a:off x="121946" y="221972"/>
            <a:ext cx="486642" cy="197663"/>
            <a:chOff x="-1185450" y="3156350"/>
            <a:chExt cx="1020000" cy="414300"/>
          </a:xfrm>
        </p:grpSpPr>
        <p:sp>
          <p:nvSpPr>
            <p:cNvPr id="1064" name="Google Shape;1064;p29"/>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9"/>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9"/>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7" name="Google Shape;1067;p29"/>
            <p:cNvCxnSpPr>
              <a:stCxn id="1066" idx="0"/>
              <a:endCxn id="1066"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1068" name="Google Shape;1068;p29"/>
            <p:cNvCxnSpPr>
              <a:endCxn id="1064"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grpSp>
        <p:nvGrpSpPr>
          <p:cNvPr id="1069" name="Google Shape;1069;p29"/>
          <p:cNvGrpSpPr/>
          <p:nvPr/>
        </p:nvGrpSpPr>
        <p:grpSpPr>
          <a:xfrm>
            <a:off x="8558747" y="4663298"/>
            <a:ext cx="502200" cy="327958"/>
            <a:chOff x="9668873" y="3240810"/>
            <a:chExt cx="502200" cy="327958"/>
          </a:xfrm>
        </p:grpSpPr>
        <p:sp>
          <p:nvSpPr>
            <p:cNvPr id="1070" name="Google Shape;1070;p29"/>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9"/>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9"/>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3" name="Google Shape;1073;p29"/>
          <p:cNvSpPr/>
          <p:nvPr/>
        </p:nvSpPr>
        <p:spPr>
          <a:xfrm>
            <a:off x="8591175" y="102088"/>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9"/>
          <p:cNvSpPr/>
          <p:nvPr/>
        </p:nvSpPr>
        <p:spPr>
          <a:xfrm>
            <a:off x="146567" y="4608577"/>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5" name="Google Shape;1075;p29"/>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76" name="Google Shape;1076;p29"/>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77" name="Google Shape;1077;p29"/>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78" name="Google Shape;1078;p29"/>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079" name="Google Shape;1079;p29"/>
          <p:cNvGrpSpPr/>
          <p:nvPr/>
        </p:nvGrpSpPr>
        <p:grpSpPr>
          <a:xfrm rot="8100000">
            <a:off x="6376452" y="4433061"/>
            <a:ext cx="636498" cy="351035"/>
            <a:chOff x="9280569" y="2166309"/>
            <a:chExt cx="875797" cy="483011"/>
          </a:xfrm>
        </p:grpSpPr>
        <p:sp>
          <p:nvSpPr>
            <p:cNvPr id="1080" name="Google Shape;1080;p29"/>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9"/>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9"/>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1083"/>
        <p:cNvGrpSpPr/>
        <p:nvPr/>
      </p:nvGrpSpPr>
      <p:grpSpPr>
        <a:xfrm>
          <a:off x="0" y="0"/>
          <a:ext cx="0" cy="0"/>
          <a:chOff x="0" y="0"/>
          <a:chExt cx="0" cy="0"/>
        </a:xfrm>
      </p:grpSpPr>
      <p:sp>
        <p:nvSpPr>
          <p:cNvPr id="1084" name="Google Shape;1084;p30"/>
          <p:cNvSpPr txBox="1">
            <a:spLocks noGrp="1"/>
          </p:cNvSpPr>
          <p:nvPr>
            <p:ph type="title"/>
          </p:nvPr>
        </p:nvSpPr>
        <p:spPr>
          <a:xfrm>
            <a:off x="713225" y="539500"/>
            <a:ext cx="7717500" cy="410700"/>
          </a:xfrm>
          <a:prstGeom prst="rect">
            <a:avLst/>
          </a:prstGeom>
        </p:spPr>
        <p:txBody>
          <a:bodyPr spcFirstLastPara="1" wrap="square" lIns="0" tIns="0" rIns="0" bIns="0" anchor="t" anchorCtr="0">
            <a:noAutofit/>
          </a:bodyPr>
          <a:lstStyle>
            <a:lvl1pPr lvl="0" algn="ctr">
              <a:spcBef>
                <a:spcPts val="0"/>
              </a:spcBef>
              <a:spcAft>
                <a:spcPts val="0"/>
              </a:spcAft>
              <a:buSzPts val="2500"/>
              <a:buNone/>
              <a:defRPr/>
            </a:lvl1pPr>
            <a:lvl2pPr lvl="1">
              <a:spcBef>
                <a:spcPts val="0"/>
              </a:spcBef>
              <a:spcAft>
                <a:spcPts val="0"/>
              </a:spcAft>
              <a:buSzPts val="2500"/>
              <a:buFont typeface="Dela Gothic One"/>
              <a:buNone/>
              <a:defRPr sz="2500">
                <a:latin typeface="Dela Gothic One"/>
                <a:ea typeface="Dela Gothic One"/>
                <a:cs typeface="Dela Gothic One"/>
                <a:sym typeface="Dela Gothic One"/>
              </a:defRPr>
            </a:lvl2pPr>
            <a:lvl3pPr lvl="2">
              <a:spcBef>
                <a:spcPts val="0"/>
              </a:spcBef>
              <a:spcAft>
                <a:spcPts val="0"/>
              </a:spcAft>
              <a:buSzPts val="2500"/>
              <a:buFont typeface="Dela Gothic One"/>
              <a:buNone/>
              <a:defRPr sz="2500">
                <a:latin typeface="Dela Gothic One"/>
                <a:ea typeface="Dela Gothic One"/>
                <a:cs typeface="Dela Gothic One"/>
                <a:sym typeface="Dela Gothic One"/>
              </a:defRPr>
            </a:lvl3pPr>
            <a:lvl4pPr lvl="3">
              <a:spcBef>
                <a:spcPts val="0"/>
              </a:spcBef>
              <a:spcAft>
                <a:spcPts val="0"/>
              </a:spcAft>
              <a:buSzPts val="2500"/>
              <a:buFont typeface="Dela Gothic One"/>
              <a:buNone/>
              <a:defRPr sz="2500">
                <a:latin typeface="Dela Gothic One"/>
                <a:ea typeface="Dela Gothic One"/>
                <a:cs typeface="Dela Gothic One"/>
                <a:sym typeface="Dela Gothic One"/>
              </a:defRPr>
            </a:lvl4pPr>
            <a:lvl5pPr lvl="4">
              <a:spcBef>
                <a:spcPts val="0"/>
              </a:spcBef>
              <a:spcAft>
                <a:spcPts val="0"/>
              </a:spcAft>
              <a:buSzPts val="2500"/>
              <a:buFont typeface="Dela Gothic One"/>
              <a:buNone/>
              <a:defRPr sz="2500">
                <a:latin typeface="Dela Gothic One"/>
                <a:ea typeface="Dela Gothic One"/>
                <a:cs typeface="Dela Gothic One"/>
                <a:sym typeface="Dela Gothic One"/>
              </a:defRPr>
            </a:lvl5pPr>
            <a:lvl6pPr lvl="5">
              <a:spcBef>
                <a:spcPts val="0"/>
              </a:spcBef>
              <a:spcAft>
                <a:spcPts val="0"/>
              </a:spcAft>
              <a:buSzPts val="2500"/>
              <a:buFont typeface="Dela Gothic One"/>
              <a:buNone/>
              <a:defRPr sz="2500">
                <a:latin typeface="Dela Gothic One"/>
                <a:ea typeface="Dela Gothic One"/>
                <a:cs typeface="Dela Gothic One"/>
                <a:sym typeface="Dela Gothic One"/>
              </a:defRPr>
            </a:lvl6pPr>
            <a:lvl7pPr lvl="6">
              <a:spcBef>
                <a:spcPts val="0"/>
              </a:spcBef>
              <a:spcAft>
                <a:spcPts val="0"/>
              </a:spcAft>
              <a:buSzPts val="2500"/>
              <a:buFont typeface="Dela Gothic One"/>
              <a:buNone/>
              <a:defRPr sz="2500">
                <a:latin typeface="Dela Gothic One"/>
                <a:ea typeface="Dela Gothic One"/>
                <a:cs typeface="Dela Gothic One"/>
                <a:sym typeface="Dela Gothic One"/>
              </a:defRPr>
            </a:lvl7pPr>
            <a:lvl8pPr lvl="7">
              <a:spcBef>
                <a:spcPts val="0"/>
              </a:spcBef>
              <a:spcAft>
                <a:spcPts val="0"/>
              </a:spcAft>
              <a:buSzPts val="2500"/>
              <a:buFont typeface="Dela Gothic One"/>
              <a:buNone/>
              <a:defRPr sz="2500">
                <a:latin typeface="Dela Gothic One"/>
                <a:ea typeface="Dela Gothic One"/>
                <a:cs typeface="Dela Gothic One"/>
                <a:sym typeface="Dela Gothic One"/>
              </a:defRPr>
            </a:lvl8pPr>
            <a:lvl9pPr lvl="8">
              <a:spcBef>
                <a:spcPts val="0"/>
              </a:spcBef>
              <a:spcAft>
                <a:spcPts val="0"/>
              </a:spcAft>
              <a:buSzPts val="2500"/>
              <a:buFont typeface="Dela Gothic One"/>
              <a:buNone/>
              <a:defRPr sz="2500">
                <a:latin typeface="Dela Gothic One"/>
                <a:ea typeface="Dela Gothic One"/>
                <a:cs typeface="Dela Gothic One"/>
                <a:sym typeface="Dela Gothic One"/>
              </a:defRPr>
            </a:lvl9pPr>
          </a:lstStyle>
          <a:p>
            <a:endParaRPr/>
          </a:p>
        </p:txBody>
      </p:sp>
      <p:sp>
        <p:nvSpPr>
          <p:cNvPr id="1085" name="Google Shape;1085;p30"/>
          <p:cNvSpPr/>
          <p:nvPr/>
        </p:nvSpPr>
        <p:spPr>
          <a:xfrm>
            <a:off x="8591175" y="102088"/>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0"/>
          <p:cNvSpPr/>
          <p:nvPr/>
        </p:nvSpPr>
        <p:spPr>
          <a:xfrm>
            <a:off x="146567" y="4608577"/>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7" name="Google Shape;1087;p30"/>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88" name="Google Shape;1088;p30"/>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89" name="Google Shape;1089;p30"/>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90" name="Google Shape;1090;p30"/>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sp>
        <p:nvSpPr>
          <p:cNvPr id="1091" name="Google Shape;1091;p30"/>
          <p:cNvSpPr/>
          <p:nvPr/>
        </p:nvSpPr>
        <p:spPr>
          <a:xfrm>
            <a:off x="146567" y="102102"/>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0"/>
          <p:cNvSpPr/>
          <p:nvPr/>
        </p:nvSpPr>
        <p:spPr>
          <a:xfrm>
            <a:off x="8591167" y="4608577"/>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p4"/>
          <p:cNvSpPr txBox="1">
            <a:spLocks noGrp="1"/>
          </p:cNvSpPr>
          <p:nvPr>
            <p:ph type="body" idx="1"/>
          </p:nvPr>
        </p:nvSpPr>
        <p:spPr>
          <a:xfrm>
            <a:off x="720000" y="1165100"/>
            <a:ext cx="7704000" cy="34434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Clr>
                <a:schemeClr val="lt2"/>
              </a:buClr>
              <a:buSzPts val="1200"/>
              <a:buAutoNum type="arabicPeriod"/>
              <a:defRPr sz="125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sp>
        <p:nvSpPr>
          <p:cNvPr id="93" name="Google Shape;93;p4"/>
          <p:cNvSpPr txBox="1">
            <a:spLocks noGrp="1"/>
          </p:cNvSpPr>
          <p:nvPr>
            <p:ph type="title"/>
          </p:nvPr>
        </p:nvSpPr>
        <p:spPr>
          <a:xfrm>
            <a:off x="713225" y="539500"/>
            <a:ext cx="7717500" cy="426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500"/>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grpSp>
        <p:nvGrpSpPr>
          <p:cNvPr id="94" name="Google Shape;94;p4"/>
          <p:cNvGrpSpPr/>
          <p:nvPr/>
        </p:nvGrpSpPr>
        <p:grpSpPr>
          <a:xfrm>
            <a:off x="8566546" y="221972"/>
            <a:ext cx="486642" cy="197663"/>
            <a:chOff x="-1185450" y="3156350"/>
            <a:chExt cx="1020000" cy="414300"/>
          </a:xfrm>
        </p:grpSpPr>
        <p:sp>
          <p:nvSpPr>
            <p:cNvPr id="95" name="Google Shape;95;p4"/>
            <p:cNvSpPr/>
            <p:nvPr/>
          </p:nvSpPr>
          <p:spPr>
            <a:xfrm>
              <a:off x="-1185450" y="3156350"/>
              <a:ext cx="10200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1037225" y="3156350"/>
              <a:ext cx="7236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894100" y="3156350"/>
              <a:ext cx="4374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 name="Google Shape;98;p4"/>
            <p:cNvCxnSpPr>
              <a:stCxn id="97" idx="0"/>
              <a:endCxn id="97" idx="4"/>
            </p:cNvCxnSpPr>
            <p:nvPr/>
          </p:nvCxnSpPr>
          <p:spPr>
            <a:xfrm>
              <a:off x="-675400" y="3156350"/>
              <a:ext cx="0" cy="414300"/>
            </a:xfrm>
            <a:prstGeom prst="straightConnector1">
              <a:avLst/>
            </a:prstGeom>
            <a:noFill/>
            <a:ln w="9525" cap="flat" cmpd="sng">
              <a:solidFill>
                <a:srgbClr val="101122"/>
              </a:solidFill>
              <a:prstDash val="solid"/>
              <a:round/>
              <a:headEnd type="none" w="med" len="med"/>
              <a:tailEnd type="none" w="med" len="med"/>
            </a:ln>
          </p:spPr>
        </p:cxnSp>
        <p:cxnSp>
          <p:nvCxnSpPr>
            <p:cNvPr id="99" name="Google Shape;99;p4"/>
            <p:cNvCxnSpPr>
              <a:endCxn id="95" idx="6"/>
            </p:cNvCxnSpPr>
            <p:nvPr/>
          </p:nvCxnSpPr>
          <p:spPr>
            <a:xfrm>
              <a:off x="-1185450" y="3363500"/>
              <a:ext cx="1020000" cy="0"/>
            </a:xfrm>
            <a:prstGeom prst="straightConnector1">
              <a:avLst/>
            </a:prstGeom>
            <a:noFill/>
            <a:ln w="9525" cap="flat" cmpd="sng">
              <a:solidFill>
                <a:srgbClr val="101122"/>
              </a:solidFill>
              <a:prstDash val="solid"/>
              <a:round/>
              <a:headEnd type="none" w="med" len="med"/>
              <a:tailEnd type="none" w="med" len="med"/>
            </a:ln>
          </p:spPr>
        </p:cxnSp>
      </p:grpSp>
      <p:grpSp>
        <p:nvGrpSpPr>
          <p:cNvPr id="100" name="Google Shape;100;p4"/>
          <p:cNvGrpSpPr/>
          <p:nvPr/>
        </p:nvGrpSpPr>
        <p:grpSpPr>
          <a:xfrm>
            <a:off x="114172" y="4663298"/>
            <a:ext cx="502200" cy="327958"/>
            <a:chOff x="9668873" y="3240810"/>
            <a:chExt cx="502200" cy="327958"/>
          </a:xfrm>
        </p:grpSpPr>
        <p:sp>
          <p:nvSpPr>
            <p:cNvPr id="101" name="Google Shape;101;p4"/>
            <p:cNvSpPr/>
            <p:nvPr/>
          </p:nvSpPr>
          <p:spPr>
            <a:xfrm rot="-5400000">
              <a:off x="9842273" y="3239969"/>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rot="-5400000">
              <a:off x="9842273" y="315369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rot="-5400000">
              <a:off x="9842273" y="306741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4"/>
          <p:cNvSpPr/>
          <p:nvPr/>
        </p:nvSpPr>
        <p:spPr>
          <a:xfrm>
            <a:off x="146575" y="102088"/>
            <a:ext cx="437400" cy="4374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8591142" y="4608577"/>
            <a:ext cx="437400" cy="4374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4"/>
          <p:cNvGrpSpPr/>
          <p:nvPr/>
        </p:nvGrpSpPr>
        <p:grpSpPr>
          <a:xfrm>
            <a:off x="8075219" y="2790394"/>
            <a:ext cx="636442" cy="351004"/>
            <a:chOff x="9280569" y="2166309"/>
            <a:chExt cx="875797" cy="483011"/>
          </a:xfrm>
        </p:grpSpPr>
        <p:sp>
          <p:nvSpPr>
            <p:cNvPr id="107" name="Google Shape;107;p4"/>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 name="Google Shape;110;p4"/>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11" name="Google Shape;111;p4"/>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
  <p:cSld name="CUSTOM_3_1">
    <p:spTree>
      <p:nvGrpSpPr>
        <p:cNvPr id="1" name="Shape 1093"/>
        <p:cNvGrpSpPr/>
        <p:nvPr/>
      </p:nvGrpSpPr>
      <p:grpSpPr>
        <a:xfrm>
          <a:off x="0" y="0"/>
          <a:ext cx="0" cy="0"/>
          <a:chOff x="0" y="0"/>
          <a:chExt cx="0" cy="0"/>
        </a:xfrm>
      </p:grpSpPr>
      <p:sp>
        <p:nvSpPr>
          <p:cNvPr id="1094" name="Google Shape;1094;p31"/>
          <p:cNvSpPr txBox="1">
            <a:spLocks noGrp="1"/>
          </p:cNvSpPr>
          <p:nvPr>
            <p:ph type="title"/>
          </p:nvPr>
        </p:nvSpPr>
        <p:spPr>
          <a:xfrm>
            <a:off x="720000" y="731948"/>
            <a:ext cx="4294800" cy="985500"/>
          </a:xfrm>
          <a:prstGeom prst="rect">
            <a:avLst/>
          </a:prstGeom>
        </p:spPr>
        <p:txBody>
          <a:bodyPr spcFirstLastPara="1" wrap="square" lIns="0" tIns="0" rIns="0" bIns="0" anchor="t" anchorCtr="0">
            <a:noAutofit/>
          </a:bodyPr>
          <a:lstStyle>
            <a:lvl1pPr lvl="0" rtl="0">
              <a:spcBef>
                <a:spcPts val="0"/>
              </a:spcBef>
              <a:spcAft>
                <a:spcPts val="0"/>
              </a:spcAft>
              <a:buSzPts val="2500"/>
              <a:buNone/>
              <a:defRPr sz="5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5" name="Google Shape;1095;p31"/>
          <p:cNvSpPr txBox="1">
            <a:spLocks noGrp="1"/>
          </p:cNvSpPr>
          <p:nvPr>
            <p:ph type="subTitle" idx="1"/>
          </p:nvPr>
        </p:nvSpPr>
        <p:spPr>
          <a:xfrm>
            <a:off x="720000" y="1793650"/>
            <a:ext cx="3434700" cy="1300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6" name="Google Shape;1096;p31"/>
          <p:cNvSpPr txBox="1"/>
          <p:nvPr/>
        </p:nvSpPr>
        <p:spPr>
          <a:xfrm>
            <a:off x="720000" y="3860275"/>
            <a:ext cx="5341500" cy="4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hlink"/>
              </a:buClr>
              <a:buSzPts val="1100"/>
              <a:buFont typeface="Arial"/>
              <a:buNone/>
            </a:pPr>
            <a:r>
              <a:rPr lang="en" sz="1200">
                <a:solidFill>
                  <a:schemeClr val="dk1"/>
                </a:solidFill>
                <a:latin typeface="Lato"/>
                <a:ea typeface="Lato"/>
                <a:cs typeface="Lato"/>
                <a:sym typeface="Lato"/>
              </a:rPr>
              <a:t>CREDITS: This presentation template was created by </a:t>
            </a:r>
            <a:r>
              <a:rPr lang="en" sz="1200">
                <a:solidFill>
                  <a:schemeClr val="dk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200">
                <a:solidFill>
                  <a:schemeClr val="dk1"/>
                </a:solidFill>
                <a:latin typeface="Lato"/>
                <a:ea typeface="Lato"/>
                <a:cs typeface="Lato"/>
                <a:sym typeface="Lato"/>
              </a:rPr>
              <a:t>, including icons by </a:t>
            </a:r>
            <a:r>
              <a:rPr lang="en" sz="1200">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infographics &amp; images by </a:t>
            </a:r>
            <a:r>
              <a:rPr lang="en" sz="1200">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sz="1200">
              <a:solidFill>
                <a:schemeClr val="dk1"/>
              </a:solidFill>
              <a:latin typeface="Lato"/>
              <a:ea typeface="Lato"/>
              <a:cs typeface="Lato"/>
              <a:sym typeface="Lato"/>
            </a:endParaRPr>
          </a:p>
        </p:txBody>
      </p:sp>
      <p:grpSp>
        <p:nvGrpSpPr>
          <p:cNvPr id="1097" name="Google Shape;1097;p31"/>
          <p:cNvGrpSpPr/>
          <p:nvPr/>
        </p:nvGrpSpPr>
        <p:grpSpPr>
          <a:xfrm>
            <a:off x="8566521" y="221972"/>
            <a:ext cx="486642" cy="197663"/>
            <a:chOff x="-1185450" y="3156350"/>
            <a:chExt cx="1020000" cy="414300"/>
          </a:xfrm>
        </p:grpSpPr>
        <p:sp>
          <p:nvSpPr>
            <p:cNvPr id="1098" name="Google Shape;1098;p31"/>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1"/>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1"/>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1" name="Google Shape;1101;p31"/>
            <p:cNvCxnSpPr>
              <a:stCxn id="1100" idx="0"/>
              <a:endCxn id="1100"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1102" name="Google Shape;1102;p31"/>
            <p:cNvCxnSpPr>
              <a:endCxn id="1098"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cxnSp>
        <p:nvCxnSpPr>
          <p:cNvPr id="1103" name="Google Shape;1103;p31"/>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104" name="Google Shape;1104;p31"/>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105" name="Google Shape;1105;p31"/>
          <p:cNvCxnSpPr/>
          <p:nvPr/>
        </p:nvCxnSpPr>
        <p:spPr>
          <a:xfrm>
            <a:off x="857209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106" name="Google Shape;1106;p31"/>
          <p:cNvCxnSpPr/>
          <p:nvPr/>
        </p:nvCxnSpPr>
        <p:spPr>
          <a:xfrm>
            <a:off x="857209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107" name="Google Shape;1107;p31"/>
          <p:cNvGrpSpPr/>
          <p:nvPr/>
        </p:nvGrpSpPr>
        <p:grpSpPr>
          <a:xfrm>
            <a:off x="121946" y="4784072"/>
            <a:ext cx="486642" cy="197663"/>
            <a:chOff x="-1185450" y="3156350"/>
            <a:chExt cx="1020000" cy="414300"/>
          </a:xfrm>
        </p:grpSpPr>
        <p:sp>
          <p:nvSpPr>
            <p:cNvPr id="1108" name="Google Shape;1108;p31"/>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1"/>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1"/>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1" name="Google Shape;1111;p31"/>
            <p:cNvCxnSpPr>
              <a:stCxn id="1110" idx="0"/>
              <a:endCxn id="1110"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1112" name="Google Shape;1112;p31"/>
            <p:cNvCxnSpPr>
              <a:endCxn id="1108"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grpSp>
        <p:nvGrpSpPr>
          <p:cNvPr id="1113" name="Google Shape;1113;p31"/>
          <p:cNvGrpSpPr/>
          <p:nvPr/>
        </p:nvGrpSpPr>
        <p:grpSpPr>
          <a:xfrm rot="624596">
            <a:off x="6380736" y="1858284"/>
            <a:ext cx="636407" cy="350985"/>
            <a:chOff x="9280569" y="2166309"/>
            <a:chExt cx="875797" cy="483011"/>
          </a:xfrm>
        </p:grpSpPr>
        <p:sp>
          <p:nvSpPr>
            <p:cNvPr id="1114" name="Google Shape;1114;p31"/>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31"/>
          <p:cNvGrpSpPr/>
          <p:nvPr/>
        </p:nvGrpSpPr>
        <p:grpSpPr>
          <a:xfrm>
            <a:off x="7289431" y="4073112"/>
            <a:ext cx="357903" cy="350967"/>
            <a:chOff x="-1080825" y="310450"/>
            <a:chExt cx="897900" cy="880500"/>
          </a:xfrm>
        </p:grpSpPr>
        <p:grpSp>
          <p:nvGrpSpPr>
            <p:cNvPr id="1118" name="Google Shape;1118;p31"/>
            <p:cNvGrpSpPr/>
            <p:nvPr/>
          </p:nvGrpSpPr>
          <p:grpSpPr>
            <a:xfrm>
              <a:off x="-871575" y="310450"/>
              <a:ext cx="479400" cy="880500"/>
              <a:chOff x="-888950" y="310450"/>
              <a:chExt cx="479400" cy="880500"/>
            </a:xfrm>
          </p:grpSpPr>
          <p:sp>
            <p:nvSpPr>
              <p:cNvPr id="1119" name="Google Shape;1119;p31"/>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1"/>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1" name="Google Shape;1121;p31"/>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122" name="Google Shape;1122;p31"/>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1123" name="Google Shape;1123;p31"/>
          <p:cNvGrpSpPr/>
          <p:nvPr/>
        </p:nvGrpSpPr>
        <p:grpSpPr>
          <a:xfrm>
            <a:off x="146582" y="266132"/>
            <a:ext cx="437369" cy="109342"/>
            <a:chOff x="1342500" y="1458675"/>
            <a:chExt cx="758400" cy="189600"/>
          </a:xfrm>
        </p:grpSpPr>
        <p:sp>
          <p:nvSpPr>
            <p:cNvPr id="1124" name="Google Shape;1124;p31"/>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31"/>
          <p:cNvGrpSpPr/>
          <p:nvPr/>
        </p:nvGrpSpPr>
        <p:grpSpPr>
          <a:xfrm>
            <a:off x="8591170" y="4828227"/>
            <a:ext cx="437369" cy="109342"/>
            <a:chOff x="1342500" y="1458675"/>
            <a:chExt cx="758400" cy="189600"/>
          </a:xfrm>
        </p:grpSpPr>
        <p:sp>
          <p:nvSpPr>
            <p:cNvPr id="1129" name="Google Shape;1129;p31"/>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31"/>
          <p:cNvGrpSpPr/>
          <p:nvPr/>
        </p:nvGrpSpPr>
        <p:grpSpPr>
          <a:xfrm>
            <a:off x="7150142" y="478075"/>
            <a:ext cx="553897" cy="276930"/>
            <a:chOff x="1342500" y="1458675"/>
            <a:chExt cx="379200" cy="189600"/>
          </a:xfrm>
        </p:grpSpPr>
        <p:sp>
          <p:nvSpPr>
            <p:cNvPr id="1134" name="Google Shape;1134;p31"/>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6" name="Google Shape;1136;p31"/>
          <p:cNvSpPr/>
          <p:nvPr/>
        </p:nvSpPr>
        <p:spPr>
          <a:xfrm rot="-5400000">
            <a:off x="7176451" y="2478391"/>
            <a:ext cx="3266794" cy="17107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DEGREE FOR COLLEGE</a:t>
            </a:r>
          </a:p>
        </p:txBody>
      </p:sp>
      <p:grpSp>
        <p:nvGrpSpPr>
          <p:cNvPr id="1137" name="Google Shape;1137;p31"/>
          <p:cNvGrpSpPr/>
          <p:nvPr/>
        </p:nvGrpSpPr>
        <p:grpSpPr>
          <a:xfrm>
            <a:off x="4954981" y="2667287"/>
            <a:ext cx="357903" cy="350967"/>
            <a:chOff x="-1080825" y="310450"/>
            <a:chExt cx="897900" cy="880500"/>
          </a:xfrm>
        </p:grpSpPr>
        <p:grpSp>
          <p:nvGrpSpPr>
            <p:cNvPr id="1138" name="Google Shape;1138;p31"/>
            <p:cNvGrpSpPr/>
            <p:nvPr/>
          </p:nvGrpSpPr>
          <p:grpSpPr>
            <a:xfrm>
              <a:off x="-871575" y="310450"/>
              <a:ext cx="479400" cy="880500"/>
              <a:chOff x="-888950" y="310450"/>
              <a:chExt cx="479400" cy="880500"/>
            </a:xfrm>
          </p:grpSpPr>
          <p:sp>
            <p:nvSpPr>
              <p:cNvPr id="1139" name="Google Shape;1139;p31"/>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1" name="Google Shape;1141;p31"/>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142" name="Google Shape;1142;p31"/>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sp>
        <p:nvSpPr>
          <p:cNvPr id="1143" name="Google Shape;1143;p31"/>
          <p:cNvSpPr/>
          <p:nvPr/>
        </p:nvSpPr>
        <p:spPr>
          <a:xfrm rot="-5400000">
            <a:off x="-1280232" y="2476930"/>
            <a:ext cx="3283065" cy="18964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CRIMINAL JUSTICE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44"/>
        <p:cNvGrpSpPr/>
        <p:nvPr/>
      </p:nvGrpSpPr>
      <p:grpSpPr>
        <a:xfrm>
          <a:off x="0" y="0"/>
          <a:ext cx="0" cy="0"/>
          <a:chOff x="0" y="0"/>
          <a:chExt cx="0" cy="0"/>
        </a:xfrm>
      </p:grpSpPr>
      <p:grpSp>
        <p:nvGrpSpPr>
          <p:cNvPr id="1145" name="Google Shape;1145;p32"/>
          <p:cNvGrpSpPr/>
          <p:nvPr/>
        </p:nvGrpSpPr>
        <p:grpSpPr>
          <a:xfrm>
            <a:off x="1169181" y="1163312"/>
            <a:ext cx="357903" cy="350967"/>
            <a:chOff x="-1080825" y="310450"/>
            <a:chExt cx="897900" cy="880500"/>
          </a:xfrm>
        </p:grpSpPr>
        <p:grpSp>
          <p:nvGrpSpPr>
            <p:cNvPr id="1146" name="Google Shape;1146;p32"/>
            <p:cNvGrpSpPr/>
            <p:nvPr/>
          </p:nvGrpSpPr>
          <p:grpSpPr>
            <a:xfrm>
              <a:off x="-871575" y="310450"/>
              <a:ext cx="479400" cy="880500"/>
              <a:chOff x="-888950" y="310450"/>
              <a:chExt cx="479400" cy="880500"/>
            </a:xfrm>
          </p:grpSpPr>
          <p:sp>
            <p:nvSpPr>
              <p:cNvPr id="1147" name="Google Shape;1147;p32"/>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2"/>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9" name="Google Shape;1149;p32"/>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150" name="Google Shape;1150;p32"/>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1151" name="Google Shape;1151;p32"/>
          <p:cNvGrpSpPr/>
          <p:nvPr/>
        </p:nvGrpSpPr>
        <p:grpSpPr>
          <a:xfrm>
            <a:off x="7964306" y="3395037"/>
            <a:ext cx="357903" cy="350967"/>
            <a:chOff x="-1080825" y="310450"/>
            <a:chExt cx="897900" cy="880500"/>
          </a:xfrm>
        </p:grpSpPr>
        <p:grpSp>
          <p:nvGrpSpPr>
            <p:cNvPr id="1152" name="Google Shape;1152;p32"/>
            <p:cNvGrpSpPr/>
            <p:nvPr/>
          </p:nvGrpSpPr>
          <p:grpSpPr>
            <a:xfrm>
              <a:off x="-871575" y="310450"/>
              <a:ext cx="479400" cy="880500"/>
              <a:chOff x="-888950" y="310450"/>
              <a:chExt cx="479400" cy="880500"/>
            </a:xfrm>
          </p:grpSpPr>
          <p:sp>
            <p:nvSpPr>
              <p:cNvPr id="1153" name="Google Shape;1153;p32"/>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2"/>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5" name="Google Shape;1155;p32"/>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156" name="Google Shape;1156;p32"/>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1157" name="Google Shape;1157;p32"/>
          <p:cNvGrpSpPr/>
          <p:nvPr/>
        </p:nvGrpSpPr>
        <p:grpSpPr>
          <a:xfrm>
            <a:off x="2666056" y="4338662"/>
            <a:ext cx="357903" cy="350967"/>
            <a:chOff x="-1080825" y="310450"/>
            <a:chExt cx="897900" cy="880500"/>
          </a:xfrm>
        </p:grpSpPr>
        <p:grpSp>
          <p:nvGrpSpPr>
            <p:cNvPr id="1158" name="Google Shape;1158;p32"/>
            <p:cNvGrpSpPr/>
            <p:nvPr/>
          </p:nvGrpSpPr>
          <p:grpSpPr>
            <a:xfrm>
              <a:off x="-871575" y="310450"/>
              <a:ext cx="479400" cy="880500"/>
              <a:chOff x="-888950" y="310450"/>
              <a:chExt cx="479400" cy="880500"/>
            </a:xfrm>
          </p:grpSpPr>
          <p:sp>
            <p:nvSpPr>
              <p:cNvPr id="1159" name="Google Shape;1159;p32"/>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2"/>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1" name="Google Shape;1161;p32"/>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162" name="Google Shape;1162;p32"/>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1163" name="Google Shape;1163;p32"/>
          <p:cNvGrpSpPr/>
          <p:nvPr/>
        </p:nvGrpSpPr>
        <p:grpSpPr>
          <a:xfrm>
            <a:off x="6223456" y="422475"/>
            <a:ext cx="357903" cy="350967"/>
            <a:chOff x="-1080825" y="310450"/>
            <a:chExt cx="897900" cy="880500"/>
          </a:xfrm>
        </p:grpSpPr>
        <p:grpSp>
          <p:nvGrpSpPr>
            <p:cNvPr id="1164" name="Google Shape;1164;p32"/>
            <p:cNvGrpSpPr/>
            <p:nvPr/>
          </p:nvGrpSpPr>
          <p:grpSpPr>
            <a:xfrm>
              <a:off x="-871575" y="310450"/>
              <a:ext cx="479400" cy="880500"/>
              <a:chOff x="-888950" y="310450"/>
              <a:chExt cx="479400" cy="880500"/>
            </a:xfrm>
          </p:grpSpPr>
          <p:sp>
            <p:nvSpPr>
              <p:cNvPr id="1165" name="Google Shape;1165;p32"/>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2"/>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7" name="Google Shape;1167;p32"/>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168" name="Google Shape;1168;p32"/>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1169" name="Google Shape;1169;p32"/>
          <p:cNvGrpSpPr/>
          <p:nvPr/>
        </p:nvGrpSpPr>
        <p:grpSpPr>
          <a:xfrm rot="624596">
            <a:off x="8042511" y="1657859"/>
            <a:ext cx="636407" cy="350985"/>
            <a:chOff x="9280569" y="2166309"/>
            <a:chExt cx="875797" cy="483011"/>
          </a:xfrm>
        </p:grpSpPr>
        <p:sp>
          <p:nvSpPr>
            <p:cNvPr id="1170" name="Google Shape;1170;p32"/>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2"/>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2"/>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32"/>
          <p:cNvGrpSpPr/>
          <p:nvPr/>
        </p:nvGrpSpPr>
        <p:grpSpPr>
          <a:xfrm rot="-10558032">
            <a:off x="521269" y="3240190"/>
            <a:ext cx="636353" cy="350955"/>
            <a:chOff x="9280569" y="2166309"/>
            <a:chExt cx="875797" cy="483011"/>
          </a:xfrm>
        </p:grpSpPr>
        <p:sp>
          <p:nvSpPr>
            <p:cNvPr id="1174" name="Google Shape;1174;p32"/>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2"/>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2"/>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77" name="Google Shape;1177;p32"/>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178" name="Google Shape;1178;p32"/>
          <p:cNvCxnSpPr/>
          <p:nvPr/>
        </p:nvCxnSpPr>
        <p:spPr>
          <a:xfrm>
            <a:off x="857209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179" name="Google Shape;1179;p32"/>
          <p:cNvGrpSpPr/>
          <p:nvPr/>
        </p:nvGrpSpPr>
        <p:grpSpPr>
          <a:xfrm>
            <a:off x="88317" y="182325"/>
            <a:ext cx="553897" cy="276930"/>
            <a:chOff x="1342500" y="1458675"/>
            <a:chExt cx="379200" cy="189600"/>
          </a:xfrm>
        </p:grpSpPr>
        <p:sp>
          <p:nvSpPr>
            <p:cNvPr id="1180" name="Google Shape;1180;p32"/>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32"/>
          <p:cNvGrpSpPr/>
          <p:nvPr/>
        </p:nvGrpSpPr>
        <p:grpSpPr>
          <a:xfrm>
            <a:off x="8532892" y="4744438"/>
            <a:ext cx="553897" cy="276930"/>
            <a:chOff x="1342500" y="1458675"/>
            <a:chExt cx="379200" cy="189600"/>
          </a:xfrm>
        </p:grpSpPr>
        <p:sp>
          <p:nvSpPr>
            <p:cNvPr id="1183" name="Google Shape;1183;p32"/>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2"/>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85" name="Google Shape;1185;p32"/>
          <p:cNvCxnSpPr/>
          <p:nvPr/>
        </p:nvCxnSpPr>
        <p:spPr>
          <a:xfrm>
            <a:off x="8572092"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32"/>
          <p:cNvCxnSpPr/>
          <p:nvPr/>
        </p:nvCxnSpPr>
        <p:spPr>
          <a:xfrm>
            <a:off x="127522"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32"/>
          <p:cNvGrpSpPr/>
          <p:nvPr/>
        </p:nvGrpSpPr>
        <p:grpSpPr>
          <a:xfrm>
            <a:off x="88317" y="4744450"/>
            <a:ext cx="553897" cy="276930"/>
            <a:chOff x="1342500" y="1458675"/>
            <a:chExt cx="379200" cy="189600"/>
          </a:xfrm>
        </p:grpSpPr>
        <p:sp>
          <p:nvSpPr>
            <p:cNvPr id="1188" name="Google Shape;1188;p32"/>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2"/>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32"/>
          <p:cNvGrpSpPr/>
          <p:nvPr/>
        </p:nvGrpSpPr>
        <p:grpSpPr>
          <a:xfrm>
            <a:off x="8532892" y="182313"/>
            <a:ext cx="553897" cy="276930"/>
            <a:chOff x="1342500" y="1458675"/>
            <a:chExt cx="379200" cy="189600"/>
          </a:xfrm>
        </p:grpSpPr>
        <p:sp>
          <p:nvSpPr>
            <p:cNvPr id="1191" name="Google Shape;1191;p32"/>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2"/>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15">
    <p:spTree>
      <p:nvGrpSpPr>
        <p:cNvPr id="1" name="Shape 1193"/>
        <p:cNvGrpSpPr/>
        <p:nvPr/>
      </p:nvGrpSpPr>
      <p:grpSpPr>
        <a:xfrm>
          <a:off x="0" y="0"/>
          <a:ext cx="0" cy="0"/>
          <a:chOff x="0" y="0"/>
          <a:chExt cx="0" cy="0"/>
        </a:xfrm>
      </p:grpSpPr>
      <p:cxnSp>
        <p:nvCxnSpPr>
          <p:cNvPr id="1194" name="Google Shape;1194;p33"/>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195" name="Google Shape;1195;p33"/>
          <p:cNvGrpSpPr/>
          <p:nvPr/>
        </p:nvGrpSpPr>
        <p:grpSpPr>
          <a:xfrm>
            <a:off x="114173" y="4574625"/>
            <a:ext cx="502195" cy="505312"/>
            <a:chOff x="291525" y="1296925"/>
            <a:chExt cx="829800" cy="834950"/>
          </a:xfrm>
        </p:grpSpPr>
        <p:sp>
          <p:nvSpPr>
            <p:cNvPr id="1196" name="Google Shape;1196;p33"/>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7" name="Google Shape;1197;p33"/>
            <p:cNvGrpSpPr/>
            <p:nvPr/>
          </p:nvGrpSpPr>
          <p:grpSpPr>
            <a:xfrm>
              <a:off x="291525" y="1296925"/>
              <a:ext cx="829800" cy="834950"/>
              <a:chOff x="291525" y="1296925"/>
              <a:chExt cx="829800" cy="834950"/>
            </a:xfrm>
          </p:grpSpPr>
          <p:sp>
            <p:nvSpPr>
              <p:cNvPr id="1198" name="Google Shape;1198;p33"/>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3"/>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3"/>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3"/>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2" name="Google Shape;1202;p33"/>
          <p:cNvGrpSpPr/>
          <p:nvPr/>
        </p:nvGrpSpPr>
        <p:grpSpPr>
          <a:xfrm>
            <a:off x="8558773" y="74050"/>
            <a:ext cx="502195" cy="505312"/>
            <a:chOff x="291525" y="1296925"/>
            <a:chExt cx="829800" cy="834950"/>
          </a:xfrm>
        </p:grpSpPr>
        <p:sp>
          <p:nvSpPr>
            <p:cNvPr id="1203" name="Google Shape;1203;p33"/>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33"/>
            <p:cNvGrpSpPr/>
            <p:nvPr/>
          </p:nvGrpSpPr>
          <p:grpSpPr>
            <a:xfrm>
              <a:off x="291525" y="1296925"/>
              <a:ext cx="829800" cy="834950"/>
              <a:chOff x="291525" y="1296925"/>
              <a:chExt cx="829800" cy="834950"/>
            </a:xfrm>
          </p:grpSpPr>
          <p:sp>
            <p:nvSpPr>
              <p:cNvPr id="1205" name="Google Shape;1205;p33"/>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3"/>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3"/>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3"/>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209" name="Google Shape;1209;p33"/>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210" name="Google Shape;1210;p33"/>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211" name="Google Shape;1211;p33"/>
          <p:cNvGrpSpPr/>
          <p:nvPr/>
        </p:nvGrpSpPr>
        <p:grpSpPr>
          <a:xfrm>
            <a:off x="8558773" y="4574625"/>
            <a:ext cx="502195" cy="505312"/>
            <a:chOff x="291525" y="1296925"/>
            <a:chExt cx="829800" cy="834950"/>
          </a:xfrm>
        </p:grpSpPr>
        <p:sp>
          <p:nvSpPr>
            <p:cNvPr id="1212" name="Google Shape;1212;p33"/>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33"/>
            <p:cNvGrpSpPr/>
            <p:nvPr/>
          </p:nvGrpSpPr>
          <p:grpSpPr>
            <a:xfrm>
              <a:off x="291525" y="1296925"/>
              <a:ext cx="829800" cy="834950"/>
              <a:chOff x="291525" y="1296925"/>
              <a:chExt cx="829800" cy="834950"/>
            </a:xfrm>
          </p:grpSpPr>
          <p:sp>
            <p:nvSpPr>
              <p:cNvPr id="1214" name="Google Shape;1214;p33"/>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3"/>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3"/>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3"/>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8" name="Google Shape;1218;p33"/>
          <p:cNvGrpSpPr/>
          <p:nvPr/>
        </p:nvGrpSpPr>
        <p:grpSpPr>
          <a:xfrm>
            <a:off x="114173" y="74050"/>
            <a:ext cx="502195" cy="505312"/>
            <a:chOff x="291525" y="1296925"/>
            <a:chExt cx="829800" cy="834950"/>
          </a:xfrm>
        </p:grpSpPr>
        <p:sp>
          <p:nvSpPr>
            <p:cNvPr id="1219" name="Google Shape;1219;p33"/>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33"/>
            <p:cNvGrpSpPr/>
            <p:nvPr/>
          </p:nvGrpSpPr>
          <p:grpSpPr>
            <a:xfrm>
              <a:off x="291525" y="1296925"/>
              <a:ext cx="829800" cy="834950"/>
              <a:chOff x="291525" y="1296925"/>
              <a:chExt cx="829800" cy="834950"/>
            </a:xfrm>
          </p:grpSpPr>
          <p:sp>
            <p:nvSpPr>
              <p:cNvPr id="1221" name="Google Shape;1221;p33"/>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3"/>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3"/>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3"/>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225" name="Google Shape;1225;p33"/>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226" name="Google Shape;1226;p33"/>
          <p:cNvGrpSpPr/>
          <p:nvPr/>
        </p:nvGrpSpPr>
        <p:grpSpPr>
          <a:xfrm>
            <a:off x="8212082" y="3672502"/>
            <a:ext cx="437369" cy="109342"/>
            <a:chOff x="1342500" y="1458675"/>
            <a:chExt cx="758400" cy="189600"/>
          </a:xfrm>
        </p:grpSpPr>
        <p:sp>
          <p:nvSpPr>
            <p:cNvPr id="1227" name="Google Shape;1227;p33"/>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3"/>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3"/>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3"/>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33"/>
          <p:cNvGrpSpPr/>
          <p:nvPr/>
        </p:nvGrpSpPr>
        <p:grpSpPr>
          <a:xfrm>
            <a:off x="494545" y="1634952"/>
            <a:ext cx="437369" cy="109342"/>
            <a:chOff x="1342500" y="1458675"/>
            <a:chExt cx="758400" cy="189600"/>
          </a:xfrm>
        </p:grpSpPr>
        <p:sp>
          <p:nvSpPr>
            <p:cNvPr id="1232" name="Google Shape;1232;p33"/>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3"/>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3"/>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3"/>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33"/>
          <p:cNvGrpSpPr/>
          <p:nvPr/>
        </p:nvGrpSpPr>
        <p:grpSpPr>
          <a:xfrm>
            <a:off x="2269706" y="796887"/>
            <a:ext cx="357903" cy="350967"/>
            <a:chOff x="-1080825" y="310450"/>
            <a:chExt cx="897900" cy="880500"/>
          </a:xfrm>
        </p:grpSpPr>
        <p:grpSp>
          <p:nvGrpSpPr>
            <p:cNvPr id="1237" name="Google Shape;1237;p33"/>
            <p:cNvGrpSpPr/>
            <p:nvPr/>
          </p:nvGrpSpPr>
          <p:grpSpPr>
            <a:xfrm>
              <a:off x="-871575" y="310450"/>
              <a:ext cx="479400" cy="880500"/>
              <a:chOff x="-888950" y="310450"/>
              <a:chExt cx="479400" cy="880500"/>
            </a:xfrm>
          </p:grpSpPr>
          <p:sp>
            <p:nvSpPr>
              <p:cNvPr id="1238" name="Google Shape;1238;p33"/>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3"/>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0" name="Google Shape;1240;p33"/>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241" name="Google Shape;1241;p33"/>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1242" name="Google Shape;1242;p33"/>
          <p:cNvGrpSpPr/>
          <p:nvPr/>
        </p:nvGrpSpPr>
        <p:grpSpPr>
          <a:xfrm>
            <a:off x="6921031" y="4433100"/>
            <a:ext cx="357903" cy="350967"/>
            <a:chOff x="-1080825" y="310450"/>
            <a:chExt cx="897900" cy="880500"/>
          </a:xfrm>
        </p:grpSpPr>
        <p:grpSp>
          <p:nvGrpSpPr>
            <p:cNvPr id="1243" name="Google Shape;1243;p33"/>
            <p:cNvGrpSpPr/>
            <p:nvPr/>
          </p:nvGrpSpPr>
          <p:grpSpPr>
            <a:xfrm>
              <a:off x="-871575" y="310450"/>
              <a:ext cx="479400" cy="880500"/>
              <a:chOff x="-888950" y="310450"/>
              <a:chExt cx="479400" cy="880500"/>
            </a:xfrm>
          </p:grpSpPr>
          <p:sp>
            <p:nvSpPr>
              <p:cNvPr id="1244" name="Google Shape;1244;p33"/>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3"/>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6" name="Google Shape;1246;p33"/>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247" name="Google Shape;1247;p33"/>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sp>
        <p:nvSpPr>
          <p:cNvPr id="1248" name="Google Shape;1248;p33"/>
          <p:cNvSpPr/>
          <p:nvPr/>
        </p:nvSpPr>
        <p:spPr>
          <a:xfrm>
            <a:off x="2888501" y="4784066"/>
            <a:ext cx="3266794" cy="17107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DEGREE FOR COLLEGE</a:t>
            </a:r>
          </a:p>
        </p:txBody>
      </p:sp>
      <p:sp>
        <p:nvSpPr>
          <p:cNvPr id="1249" name="Google Shape;1249;p33"/>
          <p:cNvSpPr/>
          <p:nvPr/>
        </p:nvSpPr>
        <p:spPr>
          <a:xfrm>
            <a:off x="2888501" y="241153"/>
            <a:ext cx="3266794" cy="17107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DEGREE FOR COLLEGE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2"/>
        <p:cNvGrpSpPr/>
        <p:nvPr/>
      </p:nvGrpSpPr>
      <p:grpSpPr>
        <a:xfrm>
          <a:off x="0" y="0"/>
          <a:ext cx="0" cy="0"/>
          <a:chOff x="0" y="0"/>
          <a:chExt cx="0" cy="0"/>
        </a:xfrm>
      </p:grpSpPr>
      <p:sp>
        <p:nvSpPr>
          <p:cNvPr id="113" name="Google Shape;113;p5"/>
          <p:cNvSpPr txBox="1">
            <a:spLocks noGrp="1"/>
          </p:cNvSpPr>
          <p:nvPr>
            <p:ph type="title"/>
          </p:nvPr>
        </p:nvSpPr>
        <p:spPr>
          <a:xfrm>
            <a:off x="713225" y="2601250"/>
            <a:ext cx="3140700" cy="695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500"/>
              <a:buNone/>
              <a:defRPr sz="2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4" name="Google Shape;114;p5"/>
          <p:cNvSpPr txBox="1">
            <a:spLocks noGrp="1"/>
          </p:cNvSpPr>
          <p:nvPr>
            <p:ph type="title" idx="2"/>
          </p:nvPr>
        </p:nvSpPr>
        <p:spPr>
          <a:xfrm>
            <a:off x="4571975" y="2601250"/>
            <a:ext cx="3140700" cy="695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500"/>
              <a:buNone/>
              <a:defRPr sz="2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5" name="Google Shape;115;p5"/>
          <p:cNvSpPr txBox="1">
            <a:spLocks noGrp="1"/>
          </p:cNvSpPr>
          <p:nvPr>
            <p:ph type="subTitle" idx="1"/>
          </p:nvPr>
        </p:nvSpPr>
        <p:spPr>
          <a:xfrm>
            <a:off x="4571975" y="3467887"/>
            <a:ext cx="3325200" cy="695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6" name="Google Shape;116;p5"/>
          <p:cNvSpPr txBox="1">
            <a:spLocks noGrp="1"/>
          </p:cNvSpPr>
          <p:nvPr>
            <p:ph type="subTitle" idx="3"/>
          </p:nvPr>
        </p:nvSpPr>
        <p:spPr>
          <a:xfrm>
            <a:off x="713225" y="3467887"/>
            <a:ext cx="3325200" cy="695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7" name="Google Shape;117;p5"/>
          <p:cNvSpPr txBox="1">
            <a:spLocks noGrp="1"/>
          </p:cNvSpPr>
          <p:nvPr>
            <p:ph type="title" idx="4"/>
          </p:nvPr>
        </p:nvSpPr>
        <p:spPr>
          <a:xfrm>
            <a:off x="713225" y="539500"/>
            <a:ext cx="7717500" cy="4098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grpSp>
        <p:nvGrpSpPr>
          <p:cNvPr id="118" name="Google Shape;118;p5"/>
          <p:cNvGrpSpPr/>
          <p:nvPr/>
        </p:nvGrpSpPr>
        <p:grpSpPr>
          <a:xfrm>
            <a:off x="8558747" y="4663298"/>
            <a:ext cx="502200" cy="327958"/>
            <a:chOff x="9668873" y="3240810"/>
            <a:chExt cx="502200" cy="327958"/>
          </a:xfrm>
        </p:grpSpPr>
        <p:sp>
          <p:nvSpPr>
            <p:cNvPr id="119" name="Google Shape;119;p5"/>
            <p:cNvSpPr/>
            <p:nvPr/>
          </p:nvSpPr>
          <p:spPr>
            <a:xfrm rot="-5400000">
              <a:off x="9842273" y="3239969"/>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rot="-5400000">
              <a:off x="9842273" y="315369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rot="-5400000">
              <a:off x="9842273" y="306741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5"/>
          <p:cNvSpPr/>
          <p:nvPr/>
        </p:nvSpPr>
        <p:spPr>
          <a:xfrm>
            <a:off x="8591175" y="102088"/>
            <a:ext cx="437400" cy="4374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5"/>
          <p:cNvGrpSpPr/>
          <p:nvPr/>
        </p:nvGrpSpPr>
        <p:grpSpPr>
          <a:xfrm>
            <a:off x="6827569" y="1819156"/>
            <a:ext cx="636442" cy="351004"/>
            <a:chOff x="9280569" y="2166309"/>
            <a:chExt cx="875797" cy="483011"/>
          </a:xfrm>
        </p:grpSpPr>
        <p:sp>
          <p:nvSpPr>
            <p:cNvPr id="124" name="Google Shape;124;p5"/>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5"/>
          <p:cNvGrpSpPr/>
          <p:nvPr/>
        </p:nvGrpSpPr>
        <p:grpSpPr>
          <a:xfrm>
            <a:off x="8251819" y="1173887"/>
            <a:ext cx="357903" cy="350967"/>
            <a:chOff x="-1080825" y="310450"/>
            <a:chExt cx="897900" cy="880500"/>
          </a:xfrm>
        </p:grpSpPr>
        <p:grpSp>
          <p:nvGrpSpPr>
            <p:cNvPr id="128" name="Google Shape;128;p5"/>
            <p:cNvGrpSpPr/>
            <p:nvPr/>
          </p:nvGrpSpPr>
          <p:grpSpPr>
            <a:xfrm>
              <a:off x="-871575" y="310450"/>
              <a:ext cx="479400" cy="880500"/>
              <a:chOff x="-888950" y="310450"/>
              <a:chExt cx="479400" cy="880500"/>
            </a:xfrm>
          </p:grpSpPr>
          <p:sp>
            <p:nvSpPr>
              <p:cNvPr id="129" name="Google Shape;129;p5"/>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 name="Google Shape;131;p5"/>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132" name="Google Shape;132;p5"/>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133" name="Google Shape;133;p5"/>
          <p:cNvGrpSpPr/>
          <p:nvPr/>
        </p:nvGrpSpPr>
        <p:grpSpPr>
          <a:xfrm>
            <a:off x="146582" y="266127"/>
            <a:ext cx="437369" cy="109342"/>
            <a:chOff x="1342500" y="1458675"/>
            <a:chExt cx="758400" cy="189600"/>
          </a:xfrm>
        </p:grpSpPr>
        <p:sp>
          <p:nvSpPr>
            <p:cNvPr id="134" name="Google Shape;134;p5"/>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5"/>
          <p:cNvGrpSpPr/>
          <p:nvPr/>
        </p:nvGrpSpPr>
        <p:grpSpPr>
          <a:xfrm>
            <a:off x="114169" y="4574625"/>
            <a:ext cx="502195" cy="505312"/>
            <a:chOff x="291525" y="1296925"/>
            <a:chExt cx="829800" cy="834950"/>
          </a:xfrm>
        </p:grpSpPr>
        <p:sp>
          <p:nvSpPr>
            <p:cNvPr id="139" name="Google Shape;139;p5"/>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5"/>
            <p:cNvGrpSpPr/>
            <p:nvPr/>
          </p:nvGrpSpPr>
          <p:grpSpPr>
            <a:xfrm>
              <a:off x="291525" y="1296925"/>
              <a:ext cx="829800" cy="834950"/>
              <a:chOff x="291525" y="1296925"/>
              <a:chExt cx="829800" cy="834950"/>
            </a:xfrm>
          </p:grpSpPr>
          <p:sp>
            <p:nvSpPr>
              <p:cNvPr id="141" name="Google Shape;141;p5"/>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45" name="Google Shape;145;p5"/>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46" name="Google Shape;146;p5"/>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7"/>
        <p:cNvGrpSpPr/>
        <p:nvPr/>
      </p:nvGrpSpPr>
      <p:grpSpPr>
        <a:xfrm>
          <a:off x="0" y="0"/>
          <a:ext cx="0" cy="0"/>
          <a:chOff x="0" y="0"/>
          <a:chExt cx="0" cy="0"/>
        </a:xfrm>
      </p:grpSpPr>
      <p:sp>
        <p:nvSpPr>
          <p:cNvPr id="148" name="Google Shape;148;p6"/>
          <p:cNvSpPr txBox="1">
            <a:spLocks noGrp="1"/>
          </p:cNvSpPr>
          <p:nvPr>
            <p:ph type="title"/>
          </p:nvPr>
        </p:nvSpPr>
        <p:spPr>
          <a:xfrm>
            <a:off x="713225" y="539500"/>
            <a:ext cx="7717500" cy="4107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2500"/>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grpSp>
        <p:nvGrpSpPr>
          <p:cNvPr id="149" name="Google Shape;149;p6"/>
          <p:cNvGrpSpPr/>
          <p:nvPr/>
        </p:nvGrpSpPr>
        <p:grpSpPr>
          <a:xfrm>
            <a:off x="8630919" y="4648837"/>
            <a:ext cx="357903" cy="350967"/>
            <a:chOff x="-1080825" y="310450"/>
            <a:chExt cx="897900" cy="880500"/>
          </a:xfrm>
        </p:grpSpPr>
        <p:grpSp>
          <p:nvGrpSpPr>
            <p:cNvPr id="150" name="Google Shape;150;p6"/>
            <p:cNvGrpSpPr/>
            <p:nvPr/>
          </p:nvGrpSpPr>
          <p:grpSpPr>
            <a:xfrm>
              <a:off x="-871575" y="310450"/>
              <a:ext cx="479400" cy="880500"/>
              <a:chOff x="-888950" y="310450"/>
              <a:chExt cx="479400" cy="880500"/>
            </a:xfrm>
          </p:grpSpPr>
          <p:sp>
            <p:nvSpPr>
              <p:cNvPr id="151" name="Google Shape;151;p6"/>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6"/>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54" name="Google Shape;154;p6"/>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155" name="Google Shape;155;p6"/>
          <p:cNvGrpSpPr/>
          <p:nvPr/>
        </p:nvGrpSpPr>
        <p:grpSpPr>
          <a:xfrm rot="-5400000">
            <a:off x="8406904" y="3658987"/>
            <a:ext cx="805952" cy="201507"/>
            <a:chOff x="1342500" y="1458675"/>
            <a:chExt cx="758400" cy="189600"/>
          </a:xfrm>
        </p:grpSpPr>
        <p:sp>
          <p:nvSpPr>
            <p:cNvPr id="156" name="Google Shape;156;p6"/>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0" name="Google Shape;160;p6"/>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61" name="Google Shape;161;p6"/>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62" name="Google Shape;162;p6"/>
          <p:cNvGrpSpPr/>
          <p:nvPr/>
        </p:nvGrpSpPr>
        <p:grpSpPr>
          <a:xfrm>
            <a:off x="114173" y="4574625"/>
            <a:ext cx="502195" cy="505312"/>
            <a:chOff x="291525" y="1296925"/>
            <a:chExt cx="829800" cy="834950"/>
          </a:xfrm>
        </p:grpSpPr>
        <p:sp>
          <p:nvSpPr>
            <p:cNvPr id="163" name="Google Shape;163;p6"/>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6"/>
            <p:cNvGrpSpPr/>
            <p:nvPr/>
          </p:nvGrpSpPr>
          <p:grpSpPr>
            <a:xfrm>
              <a:off x="291525" y="1296925"/>
              <a:ext cx="829800" cy="834950"/>
              <a:chOff x="291525" y="1296925"/>
              <a:chExt cx="829800" cy="834950"/>
            </a:xfrm>
          </p:grpSpPr>
          <p:sp>
            <p:nvSpPr>
              <p:cNvPr id="165" name="Google Shape;165;p6"/>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 name="Google Shape;169;p6"/>
          <p:cNvGrpSpPr/>
          <p:nvPr/>
        </p:nvGrpSpPr>
        <p:grpSpPr>
          <a:xfrm>
            <a:off x="8558773" y="74050"/>
            <a:ext cx="502195" cy="505312"/>
            <a:chOff x="291525" y="1296925"/>
            <a:chExt cx="829800" cy="834950"/>
          </a:xfrm>
        </p:grpSpPr>
        <p:sp>
          <p:nvSpPr>
            <p:cNvPr id="170" name="Google Shape;170;p6"/>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6"/>
            <p:cNvGrpSpPr/>
            <p:nvPr/>
          </p:nvGrpSpPr>
          <p:grpSpPr>
            <a:xfrm>
              <a:off x="291525" y="1296925"/>
              <a:ext cx="829800" cy="834950"/>
              <a:chOff x="291525" y="1296925"/>
              <a:chExt cx="829800" cy="834950"/>
            </a:xfrm>
          </p:grpSpPr>
          <p:sp>
            <p:nvSpPr>
              <p:cNvPr id="172" name="Google Shape;172;p6"/>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76" name="Google Shape;176;p6"/>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77" name="Google Shape;177;p6"/>
          <p:cNvGrpSpPr/>
          <p:nvPr/>
        </p:nvGrpSpPr>
        <p:grpSpPr>
          <a:xfrm>
            <a:off x="186319" y="151212"/>
            <a:ext cx="357903" cy="350967"/>
            <a:chOff x="-1080825" y="310450"/>
            <a:chExt cx="897900" cy="880500"/>
          </a:xfrm>
        </p:grpSpPr>
        <p:grpSp>
          <p:nvGrpSpPr>
            <p:cNvPr id="178" name="Google Shape;178;p6"/>
            <p:cNvGrpSpPr/>
            <p:nvPr/>
          </p:nvGrpSpPr>
          <p:grpSpPr>
            <a:xfrm>
              <a:off x="-871575" y="310450"/>
              <a:ext cx="479400" cy="880500"/>
              <a:chOff x="-888950" y="310450"/>
              <a:chExt cx="479400" cy="880500"/>
            </a:xfrm>
          </p:grpSpPr>
          <p:sp>
            <p:nvSpPr>
              <p:cNvPr id="179" name="Google Shape;179;p6"/>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1" name="Google Shape;181;p6"/>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82" name="Google Shape;182;p6"/>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cxnSp>
        <p:nvCxnSpPr>
          <p:cNvPr id="183" name="Google Shape;183;p6"/>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84" name="Google Shape;184;p6"/>
          <p:cNvGrpSpPr/>
          <p:nvPr/>
        </p:nvGrpSpPr>
        <p:grpSpPr>
          <a:xfrm>
            <a:off x="2805832" y="4297819"/>
            <a:ext cx="636442" cy="351004"/>
            <a:chOff x="9280569" y="2166309"/>
            <a:chExt cx="875797" cy="483011"/>
          </a:xfrm>
        </p:grpSpPr>
        <p:sp>
          <p:nvSpPr>
            <p:cNvPr id="185" name="Google Shape;185;p6"/>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6"/>
          <p:cNvGrpSpPr/>
          <p:nvPr/>
        </p:nvGrpSpPr>
        <p:grpSpPr>
          <a:xfrm>
            <a:off x="7883469" y="1307137"/>
            <a:ext cx="357903" cy="350967"/>
            <a:chOff x="-1080825" y="310450"/>
            <a:chExt cx="897900" cy="880500"/>
          </a:xfrm>
        </p:grpSpPr>
        <p:grpSp>
          <p:nvGrpSpPr>
            <p:cNvPr id="189" name="Google Shape;189;p6"/>
            <p:cNvGrpSpPr/>
            <p:nvPr/>
          </p:nvGrpSpPr>
          <p:grpSpPr>
            <a:xfrm>
              <a:off x="-871575" y="310450"/>
              <a:ext cx="479400" cy="880500"/>
              <a:chOff x="-888950" y="310450"/>
              <a:chExt cx="479400" cy="880500"/>
            </a:xfrm>
          </p:grpSpPr>
          <p:sp>
            <p:nvSpPr>
              <p:cNvPr id="190" name="Google Shape;190;p6"/>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 name="Google Shape;192;p6"/>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93" name="Google Shape;193;p6"/>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4"/>
        <p:cNvGrpSpPr/>
        <p:nvPr/>
      </p:nvGrpSpPr>
      <p:grpSpPr>
        <a:xfrm>
          <a:off x="0" y="0"/>
          <a:ext cx="0" cy="0"/>
          <a:chOff x="0" y="0"/>
          <a:chExt cx="0" cy="0"/>
        </a:xfrm>
      </p:grpSpPr>
      <p:sp>
        <p:nvSpPr>
          <p:cNvPr id="195" name="Google Shape;195;p7"/>
          <p:cNvSpPr txBox="1">
            <a:spLocks noGrp="1"/>
          </p:cNvSpPr>
          <p:nvPr>
            <p:ph type="title"/>
          </p:nvPr>
        </p:nvSpPr>
        <p:spPr>
          <a:xfrm>
            <a:off x="1222650" y="1042725"/>
            <a:ext cx="6698700" cy="424500"/>
          </a:xfrm>
          <a:prstGeom prst="rect">
            <a:avLst/>
          </a:prstGeom>
        </p:spPr>
        <p:txBody>
          <a:bodyPr spcFirstLastPara="1" wrap="square" lIns="0" tIns="0" rIns="0" bIns="0" anchor="t"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6" name="Google Shape;196;p7"/>
          <p:cNvSpPr txBox="1">
            <a:spLocks noGrp="1"/>
          </p:cNvSpPr>
          <p:nvPr>
            <p:ph type="subTitle" idx="1"/>
          </p:nvPr>
        </p:nvSpPr>
        <p:spPr>
          <a:xfrm>
            <a:off x="2146500" y="1673750"/>
            <a:ext cx="4851000" cy="25119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197" name="Google Shape;197;p7"/>
          <p:cNvGrpSpPr/>
          <p:nvPr/>
        </p:nvGrpSpPr>
        <p:grpSpPr>
          <a:xfrm>
            <a:off x="8558747" y="4652998"/>
            <a:ext cx="502200" cy="327958"/>
            <a:chOff x="9668873" y="3240810"/>
            <a:chExt cx="502200" cy="327958"/>
          </a:xfrm>
        </p:grpSpPr>
        <p:sp>
          <p:nvSpPr>
            <p:cNvPr id="198" name="Google Shape;198;p7"/>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7"/>
          <p:cNvSpPr/>
          <p:nvPr/>
        </p:nvSpPr>
        <p:spPr>
          <a:xfrm rot="-5400000">
            <a:off x="-1280232" y="2476930"/>
            <a:ext cx="3283065" cy="18964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CRIMINAL JUSTICE</a:t>
            </a:r>
          </a:p>
        </p:txBody>
      </p:sp>
      <p:grpSp>
        <p:nvGrpSpPr>
          <p:cNvPr id="202" name="Google Shape;202;p7"/>
          <p:cNvGrpSpPr/>
          <p:nvPr/>
        </p:nvGrpSpPr>
        <p:grpSpPr>
          <a:xfrm>
            <a:off x="8566521" y="221972"/>
            <a:ext cx="486642" cy="197663"/>
            <a:chOff x="-1185450" y="3156350"/>
            <a:chExt cx="1020000" cy="414300"/>
          </a:xfrm>
        </p:grpSpPr>
        <p:sp>
          <p:nvSpPr>
            <p:cNvPr id="203" name="Google Shape;203;p7"/>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 name="Google Shape;206;p7"/>
            <p:cNvCxnSpPr>
              <a:stCxn id="205" idx="0"/>
              <a:endCxn id="205"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207;p7"/>
            <p:cNvCxnSpPr>
              <a:endCxn id="203"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cxnSp>
        <p:nvCxnSpPr>
          <p:cNvPr id="208" name="Google Shape;208;p7"/>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209" name="Google Shape;209;p7"/>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210" name="Google Shape;210;p7"/>
          <p:cNvCxnSpPr/>
          <p:nvPr/>
        </p:nvCxnSpPr>
        <p:spPr>
          <a:xfrm>
            <a:off x="857209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211" name="Google Shape;211;p7"/>
          <p:cNvCxnSpPr/>
          <p:nvPr/>
        </p:nvCxnSpPr>
        <p:spPr>
          <a:xfrm>
            <a:off x="857209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212" name="Google Shape;212;p7"/>
          <p:cNvGrpSpPr/>
          <p:nvPr/>
        </p:nvGrpSpPr>
        <p:grpSpPr>
          <a:xfrm>
            <a:off x="114172" y="221973"/>
            <a:ext cx="502200" cy="327958"/>
            <a:chOff x="9668873" y="3240810"/>
            <a:chExt cx="502200" cy="327958"/>
          </a:xfrm>
        </p:grpSpPr>
        <p:sp>
          <p:nvSpPr>
            <p:cNvPr id="213" name="Google Shape;213;p7"/>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7"/>
          <p:cNvGrpSpPr/>
          <p:nvPr/>
        </p:nvGrpSpPr>
        <p:grpSpPr>
          <a:xfrm>
            <a:off x="121946" y="4784072"/>
            <a:ext cx="486642" cy="197663"/>
            <a:chOff x="-1185450" y="3156350"/>
            <a:chExt cx="1020000" cy="414300"/>
          </a:xfrm>
        </p:grpSpPr>
        <p:sp>
          <p:nvSpPr>
            <p:cNvPr id="217" name="Google Shape;217;p7"/>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 name="Google Shape;220;p7"/>
            <p:cNvCxnSpPr>
              <a:stCxn id="219" idx="0"/>
              <a:endCxn id="219"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221" name="Google Shape;221;p7"/>
            <p:cNvCxnSpPr>
              <a:endCxn id="217"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grpSp>
        <p:nvGrpSpPr>
          <p:cNvPr id="222" name="Google Shape;222;p7"/>
          <p:cNvGrpSpPr/>
          <p:nvPr/>
        </p:nvGrpSpPr>
        <p:grpSpPr>
          <a:xfrm>
            <a:off x="8112557" y="2091269"/>
            <a:ext cx="636442" cy="351004"/>
            <a:chOff x="9280569" y="2166309"/>
            <a:chExt cx="875797" cy="483011"/>
          </a:xfrm>
        </p:grpSpPr>
        <p:sp>
          <p:nvSpPr>
            <p:cNvPr id="223" name="Google Shape;223;p7"/>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7"/>
          <p:cNvGrpSpPr/>
          <p:nvPr/>
        </p:nvGrpSpPr>
        <p:grpSpPr>
          <a:xfrm>
            <a:off x="7660481" y="3142837"/>
            <a:ext cx="357903" cy="350967"/>
            <a:chOff x="-1080825" y="310450"/>
            <a:chExt cx="897900" cy="880500"/>
          </a:xfrm>
        </p:grpSpPr>
        <p:grpSp>
          <p:nvGrpSpPr>
            <p:cNvPr id="227" name="Google Shape;227;p7"/>
            <p:cNvGrpSpPr/>
            <p:nvPr/>
          </p:nvGrpSpPr>
          <p:grpSpPr>
            <a:xfrm>
              <a:off x="-871575" y="310450"/>
              <a:ext cx="479400" cy="880500"/>
              <a:chOff x="-888950" y="310450"/>
              <a:chExt cx="479400" cy="880500"/>
            </a:xfrm>
          </p:grpSpPr>
          <p:sp>
            <p:nvSpPr>
              <p:cNvPr id="228" name="Google Shape;228;p7"/>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 name="Google Shape;230;p7"/>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231" name="Google Shape;231;p7"/>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232" name="Google Shape;232;p7"/>
          <p:cNvGrpSpPr/>
          <p:nvPr/>
        </p:nvGrpSpPr>
        <p:grpSpPr>
          <a:xfrm>
            <a:off x="1162006" y="1861937"/>
            <a:ext cx="357903" cy="350967"/>
            <a:chOff x="-1080825" y="310450"/>
            <a:chExt cx="897900" cy="880500"/>
          </a:xfrm>
        </p:grpSpPr>
        <p:grpSp>
          <p:nvGrpSpPr>
            <p:cNvPr id="233" name="Google Shape;233;p7"/>
            <p:cNvGrpSpPr/>
            <p:nvPr/>
          </p:nvGrpSpPr>
          <p:grpSpPr>
            <a:xfrm>
              <a:off x="-871575" y="310450"/>
              <a:ext cx="479400" cy="880500"/>
              <a:chOff x="-888950" y="310450"/>
              <a:chExt cx="479400" cy="880500"/>
            </a:xfrm>
          </p:grpSpPr>
          <p:sp>
            <p:nvSpPr>
              <p:cNvPr id="234" name="Google Shape;234;p7"/>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6" name="Google Shape;236;p7"/>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237" name="Google Shape;237;p7"/>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38"/>
        <p:cNvGrpSpPr/>
        <p:nvPr/>
      </p:nvGrpSpPr>
      <p:grpSpPr>
        <a:xfrm>
          <a:off x="0" y="0"/>
          <a:ext cx="0" cy="0"/>
          <a:chOff x="0" y="0"/>
          <a:chExt cx="0" cy="0"/>
        </a:xfrm>
      </p:grpSpPr>
      <p:sp>
        <p:nvSpPr>
          <p:cNvPr id="239" name="Google Shape;239;p8"/>
          <p:cNvSpPr txBox="1">
            <a:spLocks noGrp="1"/>
          </p:cNvSpPr>
          <p:nvPr>
            <p:ph type="title"/>
          </p:nvPr>
        </p:nvSpPr>
        <p:spPr>
          <a:xfrm>
            <a:off x="713250" y="1594200"/>
            <a:ext cx="7717500" cy="1955100"/>
          </a:xfrm>
          <a:prstGeom prst="rect">
            <a:avLst/>
          </a:prstGeom>
        </p:spPr>
        <p:txBody>
          <a:bodyPr spcFirstLastPara="1" wrap="square" lIns="0" tIns="0" rIns="0" bIns="0" anchor="t" anchorCtr="0">
            <a:noAutofit/>
          </a:bodyPr>
          <a:lstStyle>
            <a:lvl1pPr lvl="0" algn="ctr">
              <a:lnSpc>
                <a:spcPct val="80000"/>
              </a:lnSpc>
              <a:spcBef>
                <a:spcPts val="0"/>
              </a:spcBef>
              <a:spcAft>
                <a:spcPts val="0"/>
              </a:spcAft>
              <a:buSzPts val="4800"/>
              <a:buNone/>
              <a:defRPr sz="8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40" name="Google Shape;240;p8"/>
          <p:cNvGrpSpPr/>
          <p:nvPr/>
        </p:nvGrpSpPr>
        <p:grpSpPr>
          <a:xfrm>
            <a:off x="8630919" y="4648837"/>
            <a:ext cx="357903" cy="350967"/>
            <a:chOff x="-1080825" y="310450"/>
            <a:chExt cx="897900" cy="880500"/>
          </a:xfrm>
        </p:grpSpPr>
        <p:grpSp>
          <p:nvGrpSpPr>
            <p:cNvPr id="241" name="Google Shape;241;p8"/>
            <p:cNvGrpSpPr/>
            <p:nvPr/>
          </p:nvGrpSpPr>
          <p:grpSpPr>
            <a:xfrm>
              <a:off x="-871575" y="310450"/>
              <a:ext cx="479400" cy="880500"/>
              <a:chOff x="-888950" y="310450"/>
              <a:chExt cx="479400" cy="880500"/>
            </a:xfrm>
          </p:grpSpPr>
          <p:sp>
            <p:nvSpPr>
              <p:cNvPr id="242" name="Google Shape;242;p8"/>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4" name="Google Shape;244;p8"/>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245" name="Google Shape;245;p8"/>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246" name="Google Shape;246;p8"/>
          <p:cNvGrpSpPr/>
          <p:nvPr/>
        </p:nvGrpSpPr>
        <p:grpSpPr>
          <a:xfrm rot="-5400000">
            <a:off x="8406904" y="3658987"/>
            <a:ext cx="805952" cy="201507"/>
            <a:chOff x="1342500" y="1458675"/>
            <a:chExt cx="758400" cy="189600"/>
          </a:xfrm>
        </p:grpSpPr>
        <p:sp>
          <p:nvSpPr>
            <p:cNvPr id="247" name="Google Shape;247;p8"/>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1" name="Google Shape;251;p8"/>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252" name="Google Shape;252;p8"/>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253" name="Google Shape;253;p8"/>
          <p:cNvGrpSpPr/>
          <p:nvPr/>
        </p:nvGrpSpPr>
        <p:grpSpPr>
          <a:xfrm>
            <a:off x="114173" y="4574625"/>
            <a:ext cx="502195" cy="505312"/>
            <a:chOff x="291525" y="1296925"/>
            <a:chExt cx="829800" cy="834950"/>
          </a:xfrm>
        </p:grpSpPr>
        <p:sp>
          <p:nvSpPr>
            <p:cNvPr id="254" name="Google Shape;254;p8"/>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8"/>
            <p:cNvGrpSpPr/>
            <p:nvPr/>
          </p:nvGrpSpPr>
          <p:grpSpPr>
            <a:xfrm>
              <a:off x="291525" y="1296925"/>
              <a:ext cx="829800" cy="834950"/>
              <a:chOff x="291525" y="1296925"/>
              <a:chExt cx="829800" cy="834950"/>
            </a:xfrm>
          </p:grpSpPr>
          <p:sp>
            <p:nvSpPr>
              <p:cNvPr id="256" name="Google Shape;256;p8"/>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0" name="Google Shape;260;p8"/>
          <p:cNvGrpSpPr/>
          <p:nvPr/>
        </p:nvGrpSpPr>
        <p:grpSpPr>
          <a:xfrm>
            <a:off x="8558773" y="74050"/>
            <a:ext cx="502195" cy="505312"/>
            <a:chOff x="291525" y="1296925"/>
            <a:chExt cx="829800" cy="834950"/>
          </a:xfrm>
        </p:grpSpPr>
        <p:sp>
          <p:nvSpPr>
            <p:cNvPr id="261" name="Google Shape;261;p8"/>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8"/>
            <p:cNvGrpSpPr/>
            <p:nvPr/>
          </p:nvGrpSpPr>
          <p:grpSpPr>
            <a:xfrm>
              <a:off x="291525" y="1296925"/>
              <a:ext cx="829800" cy="834950"/>
              <a:chOff x="291525" y="1296925"/>
              <a:chExt cx="829800" cy="834950"/>
            </a:xfrm>
          </p:grpSpPr>
          <p:sp>
            <p:nvSpPr>
              <p:cNvPr id="263" name="Google Shape;263;p8"/>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67" name="Google Shape;267;p8"/>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grpSp>
        <p:nvGrpSpPr>
          <p:cNvPr id="268" name="Google Shape;268;p8"/>
          <p:cNvGrpSpPr/>
          <p:nvPr/>
        </p:nvGrpSpPr>
        <p:grpSpPr>
          <a:xfrm>
            <a:off x="6824583" y="461099"/>
            <a:ext cx="718066" cy="395972"/>
            <a:chOff x="9280569" y="2166309"/>
            <a:chExt cx="875797" cy="483011"/>
          </a:xfrm>
        </p:grpSpPr>
        <p:sp>
          <p:nvSpPr>
            <p:cNvPr id="269" name="Google Shape;269;p8"/>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8"/>
          <p:cNvGrpSpPr/>
          <p:nvPr/>
        </p:nvGrpSpPr>
        <p:grpSpPr>
          <a:xfrm>
            <a:off x="186319" y="151212"/>
            <a:ext cx="357903" cy="350967"/>
            <a:chOff x="-1080825" y="310450"/>
            <a:chExt cx="897900" cy="880500"/>
          </a:xfrm>
        </p:grpSpPr>
        <p:grpSp>
          <p:nvGrpSpPr>
            <p:cNvPr id="273" name="Google Shape;273;p8"/>
            <p:cNvGrpSpPr/>
            <p:nvPr/>
          </p:nvGrpSpPr>
          <p:grpSpPr>
            <a:xfrm>
              <a:off x="-871575" y="310450"/>
              <a:ext cx="479400" cy="880500"/>
              <a:chOff x="-888950" y="310450"/>
              <a:chExt cx="479400" cy="880500"/>
            </a:xfrm>
          </p:grpSpPr>
          <p:sp>
            <p:nvSpPr>
              <p:cNvPr id="274" name="Google Shape;274;p8"/>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 name="Google Shape;276;p8"/>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277" name="Google Shape;277;p8"/>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278" name="Google Shape;278;p8"/>
          <p:cNvGrpSpPr/>
          <p:nvPr/>
        </p:nvGrpSpPr>
        <p:grpSpPr>
          <a:xfrm>
            <a:off x="5608798" y="4015423"/>
            <a:ext cx="403786" cy="395961"/>
            <a:chOff x="-1080825" y="310450"/>
            <a:chExt cx="897900" cy="880500"/>
          </a:xfrm>
        </p:grpSpPr>
        <p:grpSp>
          <p:nvGrpSpPr>
            <p:cNvPr id="279" name="Google Shape;279;p8"/>
            <p:cNvGrpSpPr/>
            <p:nvPr/>
          </p:nvGrpSpPr>
          <p:grpSpPr>
            <a:xfrm>
              <a:off x="-871575" y="310450"/>
              <a:ext cx="479400" cy="880500"/>
              <a:chOff x="-888950" y="310450"/>
              <a:chExt cx="479400" cy="880500"/>
            </a:xfrm>
          </p:grpSpPr>
          <p:sp>
            <p:nvSpPr>
              <p:cNvPr id="280" name="Google Shape;280;p8"/>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2" name="Google Shape;282;p8"/>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283" name="Google Shape;283;p8"/>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284" name="Google Shape;284;p8"/>
          <p:cNvGrpSpPr/>
          <p:nvPr/>
        </p:nvGrpSpPr>
        <p:grpSpPr>
          <a:xfrm>
            <a:off x="1917142" y="476813"/>
            <a:ext cx="553897" cy="276930"/>
            <a:chOff x="1342500" y="1458675"/>
            <a:chExt cx="379200" cy="189600"/>
          </a:xfrm>
        </p:grpSpPr>
        <p:sp>
          <p:nvSpPr>
            <p:cNvPr id="285" name="Google Shape;285;p8"/>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7" name="Google Shape;287;p8"/>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sp>
        <p:nvSpPr>
          <p:cNvPr id="288" name="Google Shape;288;p8"/>
          <p:cNvSpPr/>
          <p:nvPr/>
        </p:nvSpPr>
        <p:spPr>
          <a:xfrm>
            <a:off x="2901950" y="4015425"/>
            <a:ext cx="147300" cy="1473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8"/>
          <p:cNvGrpSpPr/>
          <p:nvPr/>
        </p:nvGrpSpPr>
        <p:grpSpPr>
          <a:xfrm rot="10800000">
            <a:off x="1621108" y="4382767"/>
            <a:ext cx="718154" cy="395972"/>
            <a:chOff x="9280569" y="2166309"/>
            <a:chExt cx="875797" cy="483011"/>
          </a:xfrm>
        </p:grpSpPr>
        <p:sp>
          <p:nvSpPr>
            <p:cNvPr id="290" name="Google Shape;290;p8"/>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8"/>
          <p:cNvGrpSpPr/>
          <p:nvPr/>
        </p:nvGrpSpPr>
        <p:grpSpPr>
          <a:xfrm>
            <a:off x="668064" y="3392876"/>
            <a:ext cx="201489" cy="197672"/>
            <a:chOff x="-1080825" y="310450"/>
            <a:chExt cx="897900" cy="880500"/>
          </a:xfrm>
        </p:grpSpPr>
        <p:grpSp>
          <p:nvGrpSpPr>
            <p:cNvPr id="294" name="Google Shape;294;p8"/>
            <p:cNvGrpSpPr/>
            <p:nvPr/>
          </p:nvGrpSpPr>
          <p:grpSpPr>
            <a:xfrm>
              <a:off x="-871575" y="310450"/>
              <a:ext cx="479400" cy="880500"/>
              <a:chOff x="-888950" y="310450"/>
              <a:chExt cx="479400" cy="880500"/>
            </a:xfrm>
          </p:grpSpPr>
          <p:sp>
            <p:nvSpPr>
              <p:cNvPr id="295" name="Google Shape;295;p8"/>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7" name="Google Shape;297;p8"/>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298" name="Google Shape;298;p8"/>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299" name="Google Shape;299;p8"/>
          <p:cNvGrpSpPr/>
          <p:nvPr/>
        </p:nvGrpSpPr>
        <p:grpSpPr>
          <a:xfrm>
            <a:off x="7221831" y="4608586"/>
            <a:ext cx="201469" cy="102630"/>
            <a:chOff x="1342500" y="1458675"/>
            <a:chExt cx="379200" cy="189600"/>
          </a:xfrm>
        </p:grpSpPr>
        <p:sp>
          <p:nvSpPr>
            <p:cNvPr id="300" name="Google Shape;300;p8"/>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8"/>
          <p:cNvGrpSpPr/>
          <p:nvPr/>
        </p:nvGrpSpPr>
        <p:grpSpPr>
          <a:xfrm>
            <a:off x="8630931" y="1017725"/>
            <a:ext cx="357903" cy="350967"/>
            <a:chOff x="-1080825" y="310450"/>
            <a:chExt cx="897900" cy="880500"/>
          </a:xfrm>
        </p:grpSpPr>
        <p:grpSp>
          <p:nvGrpSpPr>
            <p:cNvPr id="303" name="Google Shape;303;p8"/>
            <p:cNvGrpSpPr/>
            <p:nvPr/>
          </p:nvGrpSpPr>
          <p:grpSpPr>
            <a:xfrm>
              <a:off x="-871575" y="310450"/>
              <a:ext cx="479400" cy="880500"/>
              <a:chOff x="-888950" y="310450"/>
              <a:chExt cx="479400" cy="880500"/>
            </a:xfrm>
          </p:grpSpPr>
          <p:sp>
            <p:nvSpPr>
              <p:cNvPr id="304" name="Google Shape;304;p8"/>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 name="Google Shape;306;p8"/>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307" name="Google Shape;307;p8"/>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308" name="Google Shape;308;p8"/>
          <p:cNvGrpSpPr/>
          <p:nvPr/>
        </p:nvGrpSpPr>
        <p:grpSpPr>
          <a:xfrm>
            <a:off x="4724106" y="780425"/>
            <a:ext cx="357903" cy="350967"/>
            <a:chOff x="-1080825" y="310450"/>
            <a:chExt cx="897900" cy="880500"/>
          </a:xfrm>
        </p:grpSpPr>
        <p:grpSp>
          <p:nvGrpSpPr>
            <p:cNvPr id="309" name="Google Shape;309;p8"/>
            <p:cNvGrpSpPr/>
            <p:nvPr/>
          </p:nvGrpSpPr>
          <p:grpSpPr>
            <a:xfrm>
              <a:off x="-871575" y="310450"/>
              <a:ext cx="479400" cy="880500"/>
              <a:chOff x="-888950" y="310450"/>
              <a:chExt cx="479400" cy="880500"/>
            </a:xfrm>
          </p:grpSpPr>
          <p:sp>
            <p:nvSpPr>
              <p:cNvPr id="310" name="Google Shape;310;p8"/>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 name="Google Shape;312;p8"/>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313" name="Google Shape;313;p8"/>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4"/>
        <p:cNvGrpSpPr/>
        <p:nvPr/>
      </p:nvGrpSpPr>
      <p:grpSpPr>
        <a:xfrm>
          <a:off x="0" y="0"/>
          <a:ext cx="0" cy="0"/>
          <a:chOff x="0" y="0"/>
          <a:chExt cx="0" cy="0"/>
        </a:xfrm>
      </p:grpSpPr>
      <p:sp>
        <p:nvSpPr>
          <p:cNvPr id="315" name="Google Shape;315;p9"/>
          <p:cNvSpPr txBox="1">
            <a:spLocks noGrp="1"/>
          </p:cNvSpPr>
          <p:nvPr>
            <p:ph type="title"/>
          </p:nvPr>
        </p:nvSpPr>
        <p:spPr>
          <a:xfrm>
            <a:off x="1758750" y="1764600"/>
            <a:ext cx="5626500" cy="6318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6" name="Google Shape;316;p9"/>
          <p:cNvSpPr txBox="1">
            <a:spLocks noGrp="1"/>
          </p:cNvSpPr>
          <p:nvPr>
            <p:ph type="subTitle" idx="1"/>
          </p:nvPr>
        </p:nvSpPr>
        <p:spPr>
          <a:xfrm>
            <a:off x="1758750" y="2557425"/>
            <a:ext cx="5626500" cy="717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17" name="Google Shape;317;p9"/>
          <p:cNvGrpSpPr/>
          <p:nvPr/>
        </p:nvGrpSpPr>
        <p:grpSpPr>
          <a:xfrm>
            <a:off x="8566521" y="221972"/>
            <a:ext cx="486642" cy="197663"/>
            <a:chOff x="-1185450" y="3156350"/>
            <a:chExt cx="1020000" cy="414300"/>
          </a:xfrm>
        </p:grpSpPr>
        <p:sp>
          <p:nvSpPr>
            <p:cNvPr id="318" name="Google Shape;318;p9"/>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 name="Google Shape;321;p9"/>
            <p:cNvCxnSpPr>
              <a:stCxn id="320" idx="0"/>
              <a:endCxn id="320"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322" name="Google Shape;322;p9"/>
            <p:cNvCxnSpPr>
              <a:endCxn id="318"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cxnSp>
        <p:nvCxnSpPr>
          <p:cNvPr id="323" name="Google Shape;323;p9"/>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324" name="Google Shape;324;p9"/>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325" name="Google Shape;325;p9"/>
          <p:cNvCxnSpPr/>
          <p:nvPr/>
        </p:nvCxnSpPr>
        <p:spPr>
          <a:xfrm>
            <a:off x="857209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326" name="Google Shape;326;p9"/>
          <p:cNvCxnSpPr/>
          <p:nvPr/>
        </p:nvCxnSpPr>
        <p:spPr>
          <a:xfrm>
            <a:off x="857209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327" name="Google Shape;327;p9"/>
          <p:cNvGrpSpPr/>
          <p:nvPr/>
        </p:nvGrpSpPr>
        <p:grpSpPr>
          <a:xfrm>
            <a:off x="121946" y="4784072"/>
            <a:ext cx="486642" cy="197663"/>
            <a:chOff x="-1185450" y="3156350"/>
            <a:chExt cx="1020000" cy="414300"/>
          </a:xfrm>
        </p:grpSpPr>
        <p:sp>
          <p:nvSpPr>
            <p:cNvPr id="328" name="Google Shape;328;p9"/>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1" name="Google Shape;331;p9"/>
            <p:cNvCxnSpPr>
              <a:stCxn id="330" idx="0"/>
              <a:endCxn id="330"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332" name="Google Shape;332;p9"/>
            <p:cNvCxnSpPr>
              <a:endCxn id="328"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grpSp>
        <p:nvGrpSpPr>
          <p:cNvPr id="333" name="Google Shape;333;p9"/>
          <p:cNvGrpSpPr/>
          <p:nvPr/>
        </p:nvGrpSpPr>
        <p:grpSpPr>
          <a:xfrm rot="-3608619">
            <a:off x="7592105" y="3705074"/>
            <a:ext cx="636493" cy="351032"/>
            <a:chOff x="9280569" y="2166309"/>
            <a:chExt cx="875797" cy="483011"/>
          </a:xfrm>
        </p:grpSpPr>
        <p:sp>
          <p:nvSpPr>
            <p:cNvPr id="334" name="Google Shape;334;p9"/>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9"/>
          <p:cNvGrpSpPr/>
          <p:nvPr/>
        </p:nvGrpSpPr>
        <p:grpSpPr>
          <a:xfrm>
            <a:off x="88317" y="182325"/>
            <a:ext cx="553897" cy="276930"/>
            <a:chOff x="1342500" y="1458675"/>
            <a:chExt cx="379200" cy="189600"/>
          </a:xfrm>
        </p:grpSpPr>
        <p:sp>
          <p:nvSpPr>
            <p:cNvPr id="338" name="Google Shape;338;p9"/>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9"/>
          <p:cNvGrpSpPr/>
          <p:nvPr/>
        </p:nvGrpSpPr>
        <p:grpSpPr>
          <a:xfrm>
            <a:off x="8532892" y="4744438"/>
            <a:ext cx="553897" cy="276930"/>
            <a:chOff x="1342500" y="1458675"/>
            <a:chExt cx="379200" cy="189600"/>
          </a:xfrm>
        </p:grpSpPr>
        <p:sp>
          <p:nvSpPr>
            <p:cNvPr id="341" name="Google Shape;341;p9"/>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9"/>
          <p:cNvGrpSpPr/>
          <p:nvPr/>
        </p:nvGrpSpPr>
        <p:grpSpPr>
          <a:xfrm rot="756911">
            <a:off x="1684673" y="642858"/>
            <a:ext cx="636391" cy="350976"/>
            <a:chOff x="9280569" y="2166309"/>
            <a:chExt cx="875797" cy="483011"/>
          </a:xfrm>
        </p:grpSpPr>
        <p:sp>
          <p:nvSpPr>
            <p:cNvPr id="344" name="Google Shape;344;p9"/>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9"/>
          <p:cNvGrpSpPr/>
          <p:nvPr/>
        </p:nvGrpSpPr>
        <p:grpSpPr>
          <a:xfrm>
            <a:off x="6018806" y="867962"/>
            <a:ext cx="357903" cy="350967"/>
            <a:chOff x="-1080825" y="310450"/>
            <a:chExt cx="897900" cy="880500"/>
          </a:xfrm>
        </p:grpSpPr>
        <p:grpSp>
          <p:nvGrpSpPr>
            <p:cNvPr id="348" name="Google Shape;348;p9"/>
            <p:cNvGrpSpPr/>
            <p:nvPr/>
          </p:nvGrpSpPr>
          <p:grpSpPr>
            <a:xfrm>
              <a:off x="-871575" y="310450"/>
              <a:ext cx="479400" cy="880500"/>
              <a:chOff x="-888950" y="310450"/>
              <a:chExt cx="479400" cy="880500"/>
            </a:xfrm>
          </p:grpSpPr>
          <p:sp>
            <p:nvSpPr>
              <p:cNvPr id="349" name="Google Shape;349;p9"/>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 name="Google Shape;351;p9"/>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352" name="Google Shape;352;p9"/>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353" name="Google Shape;353;p9"/>
          <p:cNvGrpSpPr/>
          <p:nvPr/>
        </p:nvGrpSpPr>
        <p:grpSpPr>
          <a:xfrm>
            <a:off x="2647731" y="3990562"/>
            <a:ext cx="357903" cy="350967"/>
            <a:chOff x="-1080825" y="310450"/>
            <a:chExt cx="897900" cy="880500"/>
          </a:xfrm>
        </p:grpSpPr>
        <p:grpSp>
          <p:nvGrpSpPr>
            <p:cNvPr id="354" name="Google Shape;354;p9"/>
            <p:cNvGrpSpPr/>
            <p:nvPr/>
          </p:nvGrpSpPr>
          <p:grpSpPr>
            <a:xfrm>
              <a:off x="-871575" y="310450"/>
              <a:ext cx="479400" cy="880500"/>
              <a:chOff x="-888950" y="310450"/>
              <a:chExt cx="479400" cy="880500"/>
            </a:xfrm>
          </p:grpSpPr>
          <p:sp>
            <p:nvSpPr>
              <p:cNvPr id="355" name="Google Shape;355;p9"/>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 name="Google Shape;357;p9"/>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358" name="Google Shape;358;p9"/>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359"/>
        <p:cNvGrpSpPr/>
        <p:nvPr/>
      </p:nvGrpSpPr>
      <p:grpSpPr>
        <a:xfrm>
          <a:off x="0" y="0"/>
          <a:ext cx="0" cy="0"/>
          <a:chOff x="0" y="0"/>
          <a:chExt cx="0" cy="0"/>
        </a:xfrm>
      </p:grpSpPr>
      <p:sp>
        <p:nvSpPr>
          <p:cNvPr id="360" name="Google Shape;360;p10"/>
          <p:cNvSpPr txBox="1">
            <a:spLocks noGrp="1"/>
          </p:cNvSpPr>
          <p:nvPr>
            <p:ph type="title"/>
          </p:nvPr>
        </p:nvSpPr>
        <p:spPr>
          <a:xfrm>
            <a:off x="713225" y="803300"/>
            <a:ext cx="5723100" cy="1131900"/>
          </a:xfrm>
          <a:prstGeom prst="rect">
            <a:avLst/>
          </a:prstGeom>
        </p:spPr>
        <p:txBody>
          <a:bodyPr spcFirstLastPara="1" wrap="square" lIns="0" tIns="0" rIns="0" bIns="0" anchor="t" anchorCtr="0">
            <a:noAutofit/>
          </a:bodyPr>
          <a:lstStyle>
            <a:lvl1pPr lvl="0" rtl="0">
              <a:spcBef>
                <a:spcPts val="0"/>
              </a:spcBef>
              <a:spcAft>
                <a:spcPts val="0"/>
              </a:spcAft>
              <a:buSzPts val="2500"/>
              <a:buNone/>
              <a:defRPr sz="3000">
                <a:solidFill>
                  <a:schemeClr val="accent3"/>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361" name="Google Shape;361;p10"/>
          <p:cNvGrpSpPr/>
          <p:nvPr/>
        </p:nvGrpSpPr>
        <p:grpSpPr>
          <a:xfrm>
            <a:off x="5695469" y="316162"/>
            <a:ext cx="357903" cy="350967"/>
            <a:chOff x="-1080825" y="310450"/>
            <a:chExt cx="897900" cy="880500"/>
          </a:xfrm>
        </p:grpSpPr>
        <p:grpSp>
          <p:nvGrpSpPr>
            <p:cNvPr id="362" name="Google Shape;362;p10"/>
            <p:cNvGrpSpPr/>
            <p:nvPr/>
          </p:nvGrpSpPr>
          <p:grpSpPr>
            <a:xfrm>
              <a:off x="-871575" y="310450"/>
              <a:ext cx="479400" cy="880500"/>
              <a:chOff x="-888950" y="310450"/>
              <a:chExt cx="479400" cy="880500"/>
            </a:xfrm>
          </p:grpSpPr>
          <p:sp>
            <p:nvSpPr>
              <p:cNvPr id="363" name="Google Shape;363;p10"/>
              <p:cNvSpPr/>
              <p:nvPr/>
            </p:nvSpPr>
            <p:spPr>
              <a:xfrm>
                <a:off x="-888950" y="511000"/>
                <a:ext cx="479400" cy="479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0"/>
              <p:cNvSpPr/>
              <p:nvPr/>
            </p:nvSpPr>
            <p:spPr>
              <a:xfrm>
                <a:off x="-740775" y="659175"/>
                <a:ext cx="183000" cy="18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5" name="Google Shape;365;p10"/>
              <p:cNvCxnSpPr/>
              <p:nvPr/>
            </p:nvCxnSpPr>
            <p:spPr>
              <a:xfrm>
                <a:off x="-649250" y="310450"/>
                <a:ext cx="0" cy="880500"/>
              </a:xfrm>
              <a:prstGeom prst="straightConnector1">
                <a:avLst/>
              </a:prstGeom>
              <a:noFill/>
              <a:ln w="9525" cap="flat" cmpd="sng">
                <a:solidFill>
                  <a:schemeClr val="lt1"/>
                </a:solidFill>
                <a:prstDash val="solid"/>
                <a:round/>
                <a:headEnd type="none" w="med" len="med"/>
                <a:tailEnd type="none" w="med" len="med"/>
              </a:ln>
            </p:spPr>
          </p:cxnSp>
        </p:grpSp>
        <p:cxnSp>
          <p:nvCxnSpPr>
            <p:cNvPr id="366" name="Google Shape;366;p10"/>
            <p:cNvCxnSpPr/>
            <p:nvPr/>
          </p:nvCxnSpPr>
          <p:spPr>
            <a:xfrm>
              <a:off x="-1080825" y="750700"/>
              <a:ext cx="897900" cy="0"/>
            </a:xfrm>
            <a:prstGeom prst="straightConnector1">
              <a:avLst/>
            </a:prstGeom>
            <a:noFill/>
            <a:ln w="9525" cap="flat" cmpd="sng">
              <a:solidFill>
                <a:schemeClr val="lt1"/>
              </a:solidFill>
              <a:prstDash val="solid"/>
              <a:round/>
              <a:headEnd type="none" w="med" len="med"/>
              <a:tailEnd type="none" w="med" len="med"/>
            </a:ln>
          </p:spPr>
        </p:cxnSp>
      </p:grpSp>
      <p:grpSp>
        <p:nvGrpSpPr>
          <p:cNvPr id="367" name="Google Shape;367;p10"/>
          <p:cNvGrpSpPr/>
          <p:nvPr/>
        </p:nvGrpSpPr>
        <p:grpSpPr>
          <a:xfrm>
            <a:off x="3819774" y="2325890"/>
            <a:ext cx="502212" cy="125515"/>
            <a:chOff x="1342500" y="1458675"/>
            <a:chExt cx="758400" cy="189600"/>
          </a:xfrm>
        </p:grpSpPr>
        <p:sp>
          <p:nvSpPr>
            <p:cNvPr id="368" name="Google Shape;368;p10"/>
            <p:cNvSpPr/>
            <p:nvPr/>
          </p:nvSpPr>
          <p:spPr>
            <a:xfrm>
              <a:off x="1342500" y="1458675"/>
              <a:ext cx="189600" cy="189600"/>
            </a:xfrm>
            <a:prstGeom prst="star4">
              <a:avLst>
                <a:gd name="adj" fmla="val 2072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0"/>
            <p:cNvSpPr/>
            <p:nvPr/>
          </p:nvSpPr>
          <p:spPr>
            <a:xfrm>
              <a:off x="1532100" y="1458675"/>
              <a:ext cx="189600" cy="189600"/>
            </a:xfrm>
            <a:prstGeom prst="star4">
              <a:avLst>
                <a:gd name="adj" fmla="val 2072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0"/>
            <p:cNvSpPr/>
            <p:nvPr/>
          </p:nvSpPr>
          <p:spPr>
            <a:xfrm>
              <a:off x="1721700" y="1458675"/>
              <a:ext cx="189600" cy="189600"/>
            </a:xfrm>
            <a:prstGeom prst="star4">
              <a:avLst>
                <a:gd name="adj" fmla="val 2072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0"/>
            <p:cNvSpPr/>
            <p:nvPr/>
          </p:nvSpPr>
          <p:spPr>
            <a:xfrm>
              <a:off x="1911300" y="1458675"/>
              <a:ext cx="189600" cy="189600"/>
            </a:xfrm>
            <a:prstGeom prst="star4">
              <a:avLst>
                <a:gd name="adj" fmla="val 2072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10"/>
          <p:cNvSpPr/>
          <p:nvPr/>
        </p:nvSpPr>
        <p:spPr>
          <a:xfrm>
            <a:off x="146567" y="4608577"/>
            <a:ext cx="437400" cy="437400"/>
          </a:xfrm>
          <a:prstGeom prst="star4">
            <a:avLst>
              <a:gd name="adj" fmla="val 157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10"/>
          <p:cNvCxnSpPr/>
          <p:nvPr/>
        </p:nvCxnSpPr>
        <p:spPr>
          <a:xfrm>
            <a:off x="127517" y="4405775"/>
            <a:ext cx="475500" cy="0"/>
          </a:xfrm>
          <a:prstGeom prst="straightConnector1">
            <a:avLst/>
          </a:prstGeom>
          <a:noFill/>
          <a:ln w="9525" cap="flat" cmpd="sng">
            <a:solidFill>
              <a:schemeClr val="lt1"/>
            </a:solidFill>
            <a:prstDash val="solid"/>
            <a:round/>
            <a:headEnd type="none" w="med" len="med"/>
            <a:tailEnd type="none" w="med" len="med"/>
          </a:ln>
        </p:spPr>
      </p:cxnSp>
      <p:grpSp>
        <p:nvGrpSpPr>
          <p:cNvPr id="374" name="Google Shape;374;p10"/>
          <p:cNvGrpSpPr/>
          <p:nvPr/>
        </p:nvGrpSpPr>
        <p:grpSpPr>
          <a:xfrm>
            <a:off x="114172" y="102223"/>
            <a:ext cx="502200" cy="327958"/>
            <a:chOff x="9668873" y="3240810"/>
            <a:chExt cx="502200" cy="327958"/>
          </a:xfrm>
        </p:grpSpPr>
        <p:sp>
          <p:nvSpPr>
            <p:cNvPr id="375" name="Google Shape;375;p10"/>
            <p:cNvSpPr/>
            <p:nvPr/>
          </p:nvSpPr>
          <p:spPr>
            <a:xfrm rot="-5400000">
              <a:off x="9842273" y="3239969"/>
              <a:ext cx="155400" cy="50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0"/>
            <p:cNvSpPr/>
            <p:nvPr/>
          </p:nvSpPr>
          <p:spPr>
            <a:xfrm rot="-5400000">
              <a:off x="9842273" y="3153690"/>
              <a:ext cx="155400" cy="50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0"/>
            <p:cNvSpPr/>
            <p:nvPr/>
          </p:nvSpPr>
          <p:spPr>
            <a:xfrm rot="-5400000">
              <a:off x="9842273" y="3067410"/>
              <a:ext cx="155400" cy="50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78" name="Google Shape;378;p10"/>
          <p:cNvCxnSpPr/>
          <p:nvPr/>
        </p:nvCxnSpPr>
        <p:spPr>
          <a:xfrm>
            <a:off x="127517" y="755000"/>
            <a:ext cx="475500" cy="0"/>
          </a:xfrm>
          <a:prstGeom prst="straightConnector1">
            <a:avLst/>
          </a:prstGeom>
          <a:noFill/>
          <a:ln w="9525" cap="flat" cmpd="sng">
            <a:solidFill>
              <a:schemeClr val="lt1"/>
            </a:solidFill>
            <a:prstDash val="solid"/>
            <a:round/>
            <a:headEnd type="none" w="med" len="med"/>
            <a:tailEnd type="none" w="med" len="med"/>
          </a:ln>
        </p:spPr>
      </p:cxnSp>
      <p:grpSp>
        <p:nvGrpSpPr>
          <p:cNvPr id="379" name="Google Shape;379;p10"/>
          <p:cNvGrpSpPr/>
          <p:nvPr/>
        </p:nvGrpSpPr>
        <p:grpSpPr>
          <a:xfrm>
            <a:off x="1406794" y="3051537"/>
            <a:ext cx="357903" cy="350967"/>
            <a:chOff x="-1080825" y="310450"/>
            <a:chExt cx="897900" cy="880500"/>
          </a:xfrm>
        </p:grpSpPr>
        <p:grpSp>
          <p:nvGrpSpPr>
            <p:cNvPr id="380" name="Google Shape;380;p10"/>
            <p:cNvGrpSpPr/>
            <p:nvPr/>
          </p:nvGrpSpPr>
          <p:grpSpPr>
            <a:xfrm>
              <a:off x="-871575" y="310450"/>
              <a:ext cx="479400" cy="880500"/>
              <a:chOff x="-888950" y="310450"/>
              <a:chExt cx="479400" cy="880500"/>
            </a:xfrm>
          </p:grpSpPr>
          <p:sp>
            <p:nvSpPr>
              <p:cNvPr id="381" name="Google Shape;381;p10"/>
              <p:cNvSpPr/>
              <p:nvPr/>
            </p:nvSpPr>
            <p:spPr>
              <a:xfrm>
                <a:off x="-888950" y="511000"/>
                <a:ext cx="479400" cy="479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0"/>
              <p:cNvSpPr/>
              <p:nvPr/>
            </p:nvSpPr>
            <p:spPr>
              <a:xfrm>
                <a:off x="-740775" y="659175"/>
                <a:ext cx="183000" cy="18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 name="Google Shape;383;p10"/>
              <p:cNvCxnSpPr/>
              <p:nvPr/>
            </p:nvCxnSpPr>
            <p:spPr>
              <a:xfrm>
                <a:off x="-649250" y="310450"/>
                <a:ext cx="0" cy="880500"/>
              </a:xfrm>
              <a:prstGeom prst="straightConnector1">
                <a:avLst/>
              </a:prstGeom>
              <a:noFill/>
              <a:ln w="9525" cap="flat" cmpd="sng">
                <a:solidFill>
                  <a:schemeClr val="lt1"/>
                </a:solidFill>
                <a:prstDash val="solid"/>
                <a:round/>
                <a:headEnd type="none" w="med" len="med"/>
                <a:tailEnd type="none" w="med" len="med"/>
              </a:ln>
            </p:spPr>
          </p:cxnSp>
        </p:grpSp>
        <p:cxnSp>
          <p:nvCxnSpPr>
            <p:cNvPr id="384" name="Google Shape;384;p10"/>
            <p:cNvCxnSpPr/>
            <p:nvPr/>
          </p:nvCxnSpPr>
          <p:spPr>
            <a:xfrm>
              <a:off x="-1080825" y="750700"/>
              <a:ext cx="8979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107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2500"/>
              <a:buFont typeface="Dela Gothic One"/>
              <a:buNone/>
              <a:defRPr sz="2500" b="1">
                <a:solidFill>
                  <a:schemeClr val="dk1"/>
                </a:solidFill>
                <a:latin typeface="Dela Gothic One"/>
                <a:ea typeface="Dela Gothic One"/>
                <a:cs typeface="Dela Gothic One"/>
                <a:sym typeface="Dela Gothic One"/>
              </a:defRPr>
            </a:lvl1pPr>
            <a:lvl2pPr lvl="1"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2pPr>
            <a:lvl3pPr lvl="2"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3pPr>
            <a:lvl4pPr lvl="3"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4pPr>
            <a:lvl5pPr lvl="4"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5pPr>
            <a:lvl6pPr lvl="5"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6pPr>
            <a:lvl7pPr lvl="6"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7pPr>
            <a:lvl8pPr lvl="7"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8pPr>
            <a:lvl9pPr lvl="8"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0" tIns="0" rIns="0" bIns="0"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developers.google.com/machine-learning/crash-course/fairness/evaluating-for-bia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34"/>
          <p:cNvSpPr/>
          <p:nvPr/>
        </p:nvSpPr>
        <p:spPr>
          <a:xfrm>
            <a:off x="3425675" y="554850"/>
            <a:ext cx="2292600" cy="4033800"/>
          </a:xfrm>
          <a:prstGeom prst="roundRect">
            <a:avLst>
              <a:gd name="adj" fmla="val 4943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4"/>
          <p:cNvSpPr txBox="1">
            <a:spLocks noGrp="1"/>
          </p:cNvSpPr>
          <p:nvPr>
            <p:ph type="ctrTitle"/>
          </p:nvPr>
        </p:nvSpPr>
        <p:spPr>
          <a:xfrm>
            <a:off x="713225" y="1694475"/>
            <a:ext cx="7717500" cy="1286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500"/>
              <a:t>CRIMINAL JUSTICE USING AI</a:t>
            </a:r>
            <a:endParaRPr sz="3500"/>
          </a:p>
        </p:txBody>
      </p:sp>
      <p:sp>
        <p:nvSpPr>
          <p:cNvPr id="1256" name="Google Shape;1256;p34"/>
          <p:cNvSpPr txBox="1">
            <a:spLocks noGrp="1"/>
          </p:cNvSpPr>
          <p:nvPr>
            <p:ph type="subTitle" idx="1"/>
          </p:nvPr>
        </p:nvSpPr>
        <p:spPr>
          <a:xfrm>
            <a:off x="2029200" y="2980575"/>
            <a:ext cx="5085600" cy="42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By: Riddhima Jain</a:t>
            </a:r>
            <a:endParaRPr dirty="0"/>
          </a:p>
        </p:txBody>
      </p:sp>
      <p:cxnSp>
        <p:nvCxnSpPr>
          <p:cNvPr id="1257" name="Google Shape;1257;p34"/>
          <p:cNvCxnSpPr/>
          <p:nvPr/>
        </p:nvCxnSpPr>
        <p:spPr>
          <a:xfrm>
            <a:off x="1009475" y="2935850"/>
            <a:ext cx="7125000" cy="0"/>
          </a:xfrm>
          <a:prstGeom prst="straightConnector1">
            <a:avLst/>
          </a:prstGeom>
          <a:noFill/>
          <a:ln w="9525" cap="flat" cmpd="sng">
            <a:solidFill>
              <a:schemeClr val="dk1"/>
            </a:solidFill>
            <a:prstDash val="solid"/>
            <a:round/>
            <a:headEnd type="none" w="med" len="med"/>
            <a:tailEnd type="none" w="med" len="med"/>
          </a:ln>
        </p:spPr>
      </p:cxnSp>
      <p:pic>
        <p:nvPicPr>
          <p:cNvPr id="1258" name="Google Shape;1258;p34"/>
          <p:cNvPicPr preferRelativeResize="0"/>
          <p:nvPr/>
        </p:nvPicPr>
        <p:blipFill>
          <a:blip r:embed="rId3">
            <a:alphaModFix/>
          </a:blip>
          <a:stretch>
            <a:fillRect/>
          </a:stretch>
        </p:blipFill>
        <p:spPr>
          <a:xfrm>
            <a:off x="4116225" y="675000"/>
            <a:ext cx="911549" cy="1119206"/>
          </a:xfrm>
          <a:prstGeom prst="rect">
            <a:avLst/>
          </a:prstGeom>
          <a:noFill/>
          <a:ln>
            <a:noFill/>
          </a:ln>
        </p:spPr>
      </p:pic>
      <p:pic>
        <p:nvPicPr>
          <p:cNvPr id="1259" name="Google Shape;1259;p34"/>
          <p:cNvPicPr preferRelativeResize="0"/>
          <p:nvPr/>
        </p:nvPicPr>
        <p:blipFill>
          <a:blip r:embed="rId3">
            <a:alphaModFix/>
          </a:blip>
          <a:stretch>
            <a:fillRect/>
          </a:stretch>
        </p:blipFill>
        <p:spPr>
          <a:xfrm rot="10800000">
            <a:off x="4116225" y="3405975"/>
            <a:ext cx="911549" cy="1119206"/>
          </a:xfrm>
          <a:prstGeom prst="rect">
            <a:avLst/>
          </a:prstGeom>
          <a:noFill/>
          <a:ln>
            <a:noFill/>
          </a:ln>
        </p:spPr>
      </p:pic>
      <p:pic>
        <p:nvPicPr>
          <p:cNvPr id="1260" name="Google Shape;1260;p34"/>
          <p:cNvPicPr preferRelativeResize="0"/>
          <p:nvPr/>
        </p:nvPicPr>
        <p:blipFill>
          <a:blip r:embed="rId4">
            <a:alphaModFix/>
          </a:blip>
          <a:stretch>
            <a:fillRect/>
          </a:stretch>
        </p:blipFill>
        <p:spPr>
          <a:xfrm rot="10800000">
            <a:off x="90150" y="816550"/>
            <a:ext cx="662050" cy="3510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8"/>
        <p:cNvGrpSpPr/>
        <p:nvPr/>
      </p:nvGrpSpPr>
      <p:grpSpPr>
        <a:xfrm>
          <a:off x="0" y="0"/>
          <a:ext cx="0" cy="0"/>
          <a:chOff x="0" y="0"/>
          <a:chExt cx="0" cy="0"/>
        </a:xfrm>
      </p:grpSpPr>
      <p:pic>
        <p:nvPicPr>
          <p:cNvPr id="1369" name="Google Shape;1369;p43"/>
          <p:cNvPicPr preferRelativeResize="0"/>
          <p:nvPr/>
        </p:nvPicPr>
        <p:blipFill>
          <a:blip r:embed="rId3">
            <a:alphaModFix/>
          </a:blip>
          <a:stretch>
            <a:fillRect/>
          </a:stretch>
        </p:blipFill>
        <p:spPr>
          <a:xfrm>
            <a:off x="580725" y="828875"/>
            <a:ext cx="3401349" cy="2800126"/>
          </a:xfrm>
          <a:prstGeom prst="rect">
            <a:avLst/>
          </a:prstGeom>
          <a:noFill/>
          <a:ln>
            <a:noFill/>
          </a:ln>
        </p:spPr>
      </p:pic>
      <p:pic>
        <p:nvPicPr>
          <p:cNvPr id="1370" name="Google Shape;1370;p43"/>
          <p:cNvPicPr preferRelativeResize="0"/>
          <p:nvPr/>
        </p:nvPicPr>
        <p:blipFill>
          <a:blip r:embed="rId4">
            <a:alphaModFix/>
          </a:blip>
          <a:stretch>
            <a:fillRect/>
          </a:stretch>
        </p:blipFill>
        <p:spPr>
          <a:xfrm>
            <a:off x="4459375" y="792775"/>
            <a:ext cx="3401349" cy="2872316"/>
          </a:xfrm>
          <a:prstGeom prst="rect">
            <a:avLst/>
          </a:prstGeom>
          <a:noFill/>
          <a:ln>
            <a:noFill/>
          </a:ln>
        </p:spPr>
      </p:pic>
      <p:sp>
        <p:nvSpPr>
          <p:cNvPr id="1371" name="Google Shape;1371;p43"/>
          <p:cNvSpPr txBox="1"/>
          <p:nvPr/>
        </p:nvSpPr>
        <p:spPr>
          <a:xfrm>
            <a:off x="1401100" y="4000500"/>
            <a:ext cx="590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Caucasian                                                                                  African American</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44"/>
          <p:cNvSpPr txBox="1">
            <a:spLocks noGrp="1"/>
          </p:cNvSpPr>
          <p:nvPr>
            <p:ph type="title"/>
          </p:nvPr>
        </p:nvSpPr>
        <p:spPr>
          <a:xfrm>
            <a:off x="1447125" y="951750"/>
            <a:ext cx="6698700" cy="424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WHAT DOES EACH MODEL DO?</a:t>
            </a:r>
            <a:endParaRPr/>
          </a:p>
        </p:txBody>
      </p:sp>
      <p:cxnSp>
        <p:nvCxnSpPr>
          <p:cNvPr id="1377" name="Google Shape;1377;p44"/>
          <p:cNvCxnSpPr/>
          <p:nvPr/>
        </p:nvCxnSpPr>
        <p:spPr>
          <a:xfrm>
            <a:off x="1353150" y="1527825"/>
            <a:ext cx="6437700" cy="0"/>
          </a:xfrm>
          <a:prstGeom prst="straightConnector1">
            <a:avLst/>
          </a:prstGeom>
          <a:noFill/>
          <a:ln w="9525" cap="flat" cmpd="sng">
            <a:solidFill>
              <a:schemeClr val="dk1"/>
            </a:solidFill>
            <a:prstDash val="solid"/>
            <a:round/>
            <a:headEnd type="none" w="med" len="med"/>
            <a:tailEnd type="none" w="med" len="med"/>
          </a:ln>
        </p:spPr>
      </p:cxnSp>
      <p:sp>
        <p:nvSpPr>
          <p:cNvPr id="1378" name="Google Shape;1378;p44"/>
          <p:cNvSpPr txBox="1">
            <a:spLocks noGrp="1"/>
          </p:cNvSpPr>
          <p:nvPr>
            <p:ph type="subTitle" idx="1"/>
          </p:nvPr>
        </p:nvSpPr>
        <p:spPr>
          <a:xfrm>
            <a:off x="1447125" y="1513725"/>
            <a:ext cx="6534600" cy="3308700"/>
          </a:xfrm>
          <a:prstGeom prst="rect">
            <a:avLst/>
          </a:prstGeom>
        </p:spPr>
        <p:txBody>
          <a:bodyPr spcFirstLastPara="1" wrap="square" lIns="0" tIns="0" rIns="0" bIns="0" anchor="ctr" anchorCtr="0">
            <a:noAutofit/>
          </a:bodyPr>
          <a:lstStyle/>
          <a:p>
            <a:pPr marL="457200" lvl="0" indent="-314325" algn="l" rtl="0">
              <a:spcBef>
                <a:spcPts val="0"/>
              </a:spcBef>
              <a:spcAft>
                <a:spcPts val="0"/>
              </a:spcAft>
              <a:buSzPts val="1350"/>
              <a:buChar char="●"/>
            </a:pPr>
            <a:r>
              <a:rPr lang="en" sz="1350" b="1"/>
              <a:t>Logistic Regression: </a:t>
            </a:r>
            <a:r>
              <a:rPr lang="en" sz="1350"/>
              <a:t>Used to calculate or predict the probability or an event (yes/no) occurring. Supervised learning. Can help predict actions like recidivism.</a:t>
            </a:r>
            <a:endParaRPr sz="1350"/>
          </a:p>
          <a:p>
            <a:pPr marL="0" lvl="0" indent="0" algn="l" rtl="0">
              <a:spcBef>
                <a:spcPts val="0"/>
              </a:spcBef>
              <a:spcAft>
                <a:spcPts val="0"/>
              </a:spcAft>
              <a:buNone/>
            </a:pPr>
            <a:endParaRPr sz="1350"/>
          </a:p>
          <a:p>
            <a:pPr marL="457200" lvl="0" indent="-314325" algn="l" rtl="0">
              <a:spcBef>
                <a:spcPts val="0"/>
              </a:spcBef>
              <a:spcAft>
                <a:spcPts val="0"/>
              </a:spcAft>
              <a:buSzPts val="1350"/>
              <a:buChar char="●"/>
            </a:pPr>
            <a:r>
              <a:rPr lang="en" sz="1350" b="1"/>
              <a:t>Random Forest:</a:t>
            </a:r>
            <a:r>
              <a:rPr lang="en" sz="1350"/>
              <a:t> Combines the output of multiple decision trees to reach a single result. Supervised Learning. (Decision trees classify or regress data by using true or false answers to certain questions.) </a:t>
            </a:r>
            <a:endParaRPr sz="1350"/>
          </a:p>
          <a:p>
            <a:pPr marL="0" lvl="0" indent="0" algn="l" rtl="0">
              <a:spcBef>
                <a:spcPts val="0"/>
              </a:spcBef>
              <a:spcAft>
                <a:spcPts val="0"/>
              </a:spcAft>
              <a:buNone/>
            </a:pPr>
            <a:endParaRPr sz="1350"/>
          </a:p>
          <a:p>
            <a:pPr marL="457200" lvl="0" indent="-314325" algn="l" rtl="0">
              <a:spcBef>
                <a:spcPts val="0"/>
              </a:spcBef>
              <a:spcAft>
                <a:spcPts val="0"/>
              </a:spcAft>
              <a:buSzPts val="1350"/>
              <a:buChar char="●"/>
            </a:pPr>
            <a:r>
              <a:rPr lang="en" sz="1350" b="1"/>
              <a:t>Neural Networks: </a:t>
            </a:r>
            <a:r>
              <a:rPr lang="en" sz="1350"/>
              <a:t>Computational models inspired by the brain that can learn from data, extract patterns, and make predictions or decisions in ML by using interconnected artificial neurons. Supervised Learning. </a:t>
            </a:r>
            <a:endParaRPr sz="135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45"/>
          <p:cNvSpPr txBox="1">
            <a:spLocks noGrp="1"/>
          </p:cNvSpPr>
          <p:nvPr>
            <p:ph type="title"/>
          </p:nvPr>
        </p:nvSpPr>
        <p:spPr>
          <a:xfrm>
            <a:off x="802700" y="211500"/>
            <a:ext cx="7717500" cy="42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DO THEY REDUCE BIAS?</a:t>
            </a:r>
            <a:endParaRPr/>
          </a:p>
        </p:txBody>
      </p:sp>
      <p:sp>
        <p:nvSpPr>
          <p:cNvPr id="1384" name="Google Shape;1384;p45"/>
          <p:cNvSpPr txBox="1">
            <a:spLocks noGrp="1"/>
          </p:cNvSpPr>
          <p:nvPr>
            <p:ph type="body" idx="1"/>
          </p:nvPr>
        </p:nvSpPr>
        <p:spPr>
          <a:xfrm>
            <a:off x="459800" y="891125"/>
            <a:ext cx="4644000" cy="2339100"/>
          </a:xfrm>
          <a:prstGeom prst="rect">
            <a:avLst/>
          </a:prstGeom>
        </p:spPr>
        <p:txBody>
          <a:bodyPr spcFirstLastPara="1" wrap="square" lIns="0" tIns="0" rIns="0" bIns="0" anchor="t" anchorCtr="0">
            <a:noAutofit/>
          </a:bodyPr>
          <a:lstStyle/>
          <a:p>
            <a:pPr marL="457200" lvl="0" indent="-323850" algn="l" rtl="0">
              <a:spcBef>
                <a:spcPts val="0"/>
              </a:spcBef>
              <a:spcAft>
                <a:spcPts val="0"/>
              </a:spcAft>
              <a:buClr>
                <a:schemeClr val="dk1"/>
              </a:buClr>
              <a:buSzPts val="1500"/>
              <a:buChar char="●"/>
            </a:pPr>
            <a:r>
              <a:rPr lang="en" sz="1500"/>
              <a:t>ML models can play a vital role in reducing the bias within criminal justice system. </a:t>
            </a:r>
            <a:endParaRPr sz="1500"/>
          </a:p>
          <a:p>
            <a:pPr marL="457200" lvl="0" indent="-323850" algn="l" rtl="0">
              <a:spcBef>
                <a:spcPts val="0"/>
              </a:spcBef>
              <a:spcAft>
                <a:spcPts val="0"/>
              </a:spcAft>
              <a:buClr>
                <a:schemeClr val="dk1"/>
              </a:buClr>
              <a:buSzPts val="1500"/>
              <a:buChar char="●"/>
            </a:pPr>
            <a:r>
              <a:rPr lang="en" sz="1500"/>
              <a:t>Logistic Regression and Neural Networks are capable of building predictive models that assess the likelihood of recidivism.</a:t>
            </a:r>
            <a:endParaRPr sz="1500"/>
          </a:p>
          <a:p>
            <a:pPr marL="457200" lvl="0" indent="-323850" algn="l" rtl="0">
              <a:spcBef>
                <a:spcPts val="0"/>
              </a:spcBef>
              <a:spcAft>
                <a:spcPts val="0"/>
              </a:spcAft>
              <a:buClr>
                <a:schemeClr val="dk1"/>
              </a:buClr>
              <a:buSzPts val="1500"/>
              <a:buChar char="●"/>
            </a:pPr>
            <a:r>
              <a:rPr lang="en" sz="1500"/>
              <a:t>Confusion Matrices can also provide evaluation metrics to analyze the performance of ML models. </a:t>
            </a:r>
            <a:endParaRPr sz="1500"/>
          </a:p>
          <a:p>
            <a:pPr marL="457200" lvl="0" indent="-323850" algn="l" rtl="0">
              <a:spcBef>
                <a:spcPts val="0"/>
              </a:spcBef>
              <a:spcAft>
                <a:spcPts val="0"/>
              </a:spcAft>
              <a:buClr>
                <a:schemeClr val="dk1"/>
              </a:buClr>
              <a:buSzPts val="1500"/>
              <a:buChar char="●"/>
            </a:pPr>
            <a:r>
              <a:rPr lang="en" sz="1500"/>
              <a:t>Random Forests can aggregate predictions from multiple decisions trees, which can help mitigate biases. </a:t>
            </a:r>
            <a:endParaRPr sz="1500"/>
          </a:p>
        </p:txBody>
      </p:sp>
      <p:pic>
        <p:nvPicPr>
          <p:cNvPr id="1385" name="Google Shape;1385;p45"/>
          <p:cNvPicPr preferRelativeResize="0"/>
          <p:nvPr/>
        </p:nvPicPr>
        <p:blipFill>
          <a:blip r:embed="rId3">
            <a:alphaModFix/>
          </a:blip>
          <a:stretch>
            <a:fillRect/>
          </a:stretch>
        </p:blipFill>
        <p:spPr>
          <a:xfrm>
            <a:off x="5464900" y="789900"/>
            <a:ext cx="3526700" cy="3085863"/>
          </a:xfrm>
          <a:prstGeom prst="rect">
            <a:avLst/>
          </a:prstGeom>
          <a:noFill/>
          <a:ln>
            <a:noFill/>
          </a:ln>
        </p:spPr>
      </p:pic>
      <p:pic>
        <p:nvPicPr>
          <p:cNvPr id="1386" name="Google Shape;1386;p45"/>
          <p:cNvPicPr preferRelativeResize="0"/>
          <p:nvPr/>
        </p:nvPicPr>
        <p:blipFill>
          <a:blip r:embed="rId4">
            <a:alphaModFix/>
          </a:blip>
          <a:stretch>
            <a:fillRect/>
          </a:stretch>
        </p:blipFill>
        <p:spPr>
          <a:xfrm>
            <a:off x="1141150" y="3352800"/>
            <a:ext cx="3281288" cy="1608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46"/>
          <p:cNvSpPr/>
          <p:nvPr/>
        </p:nvSpPr>
        <p:spPr>
          <a:xfrm>
            <a:off x="7578275" y="2897175"/>
            <a:ext cx="489000" cy="103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1113800" y="1467225"/>
            <a:ext cx="489000" cy="103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txBox="1">
            <a:spLocks noGrp="1"/>
          </p:cNvSpPr>
          <p:nvPr>
            <p:ph type="title"/>
          </p:nvPr>
        </p:nvSpPr>
        <p:spPr>
          <a:xfrm>
            <a:off x="1222650" y="737925"/>
            <a:ext cx="6698700" cy="424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What affects a model?</a:t>
            </a:r>
            <a:endParaRPr/>
          </a:p>
        </p:txBody>
      </p:sp>
      <p:sp>
        <p:nvSpPr>
          <p:cNvPr id="1394" name="Google Shape;1394;p46"/>
          <p:cNvSpPr txBox="1">
            <a:spLocks noGrp="1"/>
          </p:cNvSpPr>
          <p:nvPr>
            <p:ph type="subTitle" idx="4294967295"/>
          </p:nvPr>
        </p:nvSpPr>
        <p:spPr>
          <a:xfrm>
            <a:off x="4571975" y="2689675"/>
            <a:ext cx="3385500" cy="858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300"/>
              <a:t>When using a dataset, you have to divide the data into training and testing data. The training data is what the AI uses to create the patterns and pathways it uses to recognize and make decisions when it comes to actual implementation. Having unbiased data is incredibly vital, especially with proxy data and such.</a:t>
            </a:r>
            <a:endParaRPr sz="1300"/>
          </a:p>
          <a:p>
            <a:pPr marL="0" lvl="0" indent="0" algn="l" rtl="0">
              <a:spcBef>
                <a:spcPts val="0"/>
              </a:spcBef>
              <a:spcAft>
                <a:spcPts val="0"/>
              </a:spcAft>
              <a:buNone/>
            </a:pPr>
            <a:endParaRPr/>
          </a:p>
        </p:txBody>
      </p:sp>
      <p:sp>
        <p:nvSpPr>
          <p:cNvPr id="1395" name="Google Shape;1395;p46"/>
          <p:cNvSpPr txBox="1">
            <a:spLocks noGrp="1"/>
          </p:cNvSpPr>
          <p:nvPr>
            <p:ph type="subTitle" idx="4294967295"/>
          </p:nvPr>
        </p:nvSpPr>
        <p:spPr>
          <a:xfrm>
            <a:off x="886300" y="2770987"/>
            <a:ext cx="3325200" cy="6954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300"/>
              <a:t>The number of hidden layers as well as the number of neurons in each are incredibly important. Just changing them slightly can have major impacts on the accuracy of a model</a:t>
            </a:r>
            <a:endParaRPr sz="1300"/>
          </a:p>
          <a:p>
            <a:pPr marL="0" lvl="0" indent="0" algn="l" rtl="0">
              <a:spcBef>
                <a:spcPts val="0"/>
              </a:spcBef>
              <a:spcAft>
                <a:spcPts val="0"/>
              </a:spcAft>
              <a:buClr>
                <a:schemeClr val="dk1"/>
              </a:buClr>
              <a:buSzPts val="1100"/>
              <a:buFont typeface="Arial"/>
              <a:buNone/>
            </a:pPr>
            <a:endParaRPr sz="1300"/>
          </a:p>
          <a:p>
            <a:pPr marL="0" lvl="0" indent="0" algn="l" rtl="0">
              <a:spcBef>
                <a:spcPts val="0"/>
              </a:spcBef>
              <a:spcAft>
                <a:spcPts val="0"/>
              </a:spcAft>
              <a:buNone/>
            </a:pPr>
            <a:endParaRPr sz="1300"/>
          </a:p>
        </p:txBody>
      </p:sp>
      <p:sp>
        <p:nvSpPr>
          <p:cNvPr id="1396" name="Google Shape;1396;p46"/>
          <p:cNvSpPr txBox="1">
            <a:spLocks noGrp="1"/>
          </p:cNvSpPr>
          <p:nvPr>
            <p:ph type="title" idx="4294967295"/>
          </p:nvPr>
        </p:nvSpPr>
        <p:spPr>
          <a:xfrm>
            <a:off x="879100" y="2115475"/>
            <a:ext cx="3140700" cy="389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Hidden Layers</a:t>
            </a:r>
            <a:endParaRPr/>
          </a:p>
        </p:txBody>
      </p:sp>
      <p:sp>
        <p:nvSpPr>
          <p:cNvPr id="1397" name="Google Shape;1397;p46"/>
          <p:cNvSpPr txBox="1">
            <a:spLocks noGrp="1"/>
          </p:cNvSpPr>
          <p:nvPr>
            <p:ph type="title" idx="4294967295"/>
          </p:nvPr>
        </p:nvSpPr>
        <p:spPr>
          <a:xfrm>
            <a:off x="4617875" y="2077700"/>
            <a:ext cx="3140700" cy="490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Training Data</a:t>
            </a:r>
            <a:endParaRPr/>
          </a:p>
          <a:p>
            <a:pPr marL="0" lvl="0" indent="0" algn="l" rtl="0">
              <a:spcBef>
                <a:spcPts val="0"/>
              </a:spcBef>
              <a:spcAft>
                <a:spcPts val="0"/>
              </a:spcAft>
              <a:buNone/>
            </a:pPr>
            <a:endParaRPr/>
          </a:p>
        </p:txBody>
      </p:sp>
      <p:cxnSp>
        <p:nvCxnSpPr>
          <p:cNvPr id="1398" name="Google Shape;1398;p46"/>
          <p:cNvCxnSpPr/>
          <p:nvPr/>
        </p:nvCxnSpPr>
        <p:spPr>
          <a:xfrm rot="10800000" flipH="1">
            <a:off x="4617875" y="2593794"/>
            <a:ext cx="3339600" cy="900"/>
          </a:xfrm>
          <a:prstGeom prst="straightConnector1">
            <a:avLst/>
          </a:prstGeom>
          <a:noFill/>
          <a:ln w="9525" cap="flat" cmpd="sng">
            <a:solidFill>
              <a:schemeClr val="dk1"/>
            </a:solidFill>
            <a:prstDash val="solid"/>
            <a:round/>
            <a:headEnd type="none" w="med" len="med"/>
            <a:tailEnd type="none" w="med" len="med"/>
          </a:ln>
        </p:spPr>
      </p:cxnSp>
      <p:cxnSp>
        <p:nvCxnSpPr>
          <p:cNvPr id="1399" name="Google Shape;1399;p46"/>
          <p:cNvCxnSpPr/>
          <p:nvPr/>
        </p:nvCxnSpPr>
        <p:spPr>
          <a:xfrm rot="10800000" flipH="1">
            <a:off x="879100" y="2593794"/>
            <a:ext cx="3339600" cy="900"/>
          </a:xfrm>
          <a:prstGeom prst="straightConnector1">
            <a:avLst/>
          </a:prstGeom>
          <a:noFill/>
          <a:ln w="9525" cap="flat" cmpd="sng">
            <a:solidFill>
              <a:schemeClr val="dk1"/>
            </a:solidFill>
            <a:prstDash val="solid"/>
            <a:round/>
            <a:headEnd type="none" w="med" len="med"/>
            <a:tailEnd type="none" w="med" len="med"/>
          </a:ln>
        </p:spPr>
      </p:cxnSp>
      <p:grpSp>
        <p:nvGrpSpPr>
          <p:cNvPr id="1400" name="Google Shape;1400;p46"/>
          <p:cNvGrpSpPr/>
          <p:nvPr/>
        </p:nvGrpSpPr>
        <p:grpSpPr>
          <a:xfrm>
            <a:off x="4571978" y="1654654"/>
            <a:ext cx="389539" cy="354836"/>
            <a:chOff x="-40745125" y="3632900"/>
            <a:chExt cx="318225" cy="289875"/>
          </a:xfrm>
        </p:grpSpPr>
        <p:sp>
          <p:nvSpPr>
            <p:cNvPr id="1401" name="Google Shape;1401;p4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46"/>
          <p:cNvGrpSpPr/>
          <p:nvPr/>
        </p:nvGrpSpPr>
        <p:grpSpPr>
          <a:xfrm>
            <a:off x="972842" y="1596546"/>
            <a:ext cx="389556" cy="389604"/>
            <a:chOff x="1492675" y="4992125"/>
            <a:chExt cx="481825" cy="481825"/>
          </a:xfrm>
        </p:grpSpPr>
        <p:sp>
          <p:nvSpPr>
            <p:cNvPr id="1409" name="Google Shape;1409;p4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0" name="Google Shape;1410;p4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47"/>
          <p:cNvSpPr txBox="1">
            <a:spLocks noGrp="1"/>
          </p:cNvSpPr>
          <p:nvPr>
            <p:ph type="title"/>
          </p:nvPr>
        </p:nvSpPr>
        <p:spPr>
          <a:xfrm>
            <a:off x="1222650" y="1042725"/>
            <a:ext cx="6698700" cy="424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How did we optimise?</a:t>
            </a:r>
            <a:endParaRPr/>
          </a:p>
        </p:txBody>
      </p:sp>
      <p:sp>
        <p:nvSpPr>
          <p:cNvPr id="1416" name="Google Shape;1416;p47"/>
          <p:cNvSpPr txBox="1">
            <a:spLocks noGrp="1"/>
          </p:cNvSpPr>
          <p:nvPr>
            <p:ph type="body" idx="4294967295"/>
          </p:nvPr>
        </p:nvSpPr>
        <p:spPr>
          <a:xfrm>
            <a:off x="1585375" y="1561875"/>
            <a:ext cx="4839300" cy="3062400"/>
          </a:xfrm>
          <a:prstGeom prst="rect">
            <a:avLst/>
          </a:prstGeom>
        </p:spPr>
        <p:txBody>
          <a:bodyPr spcFirstLastPara="1" wrap="square" lIns="0" tIns="0" rIns="0" bIns="0" anchor="t" anchorCtr="0">
            <a:noAutofit/>
          </a:bodyPr>
          <a:lstStyle/>
          <a:p>
            <a:pPr marL="457200" lvl="0" indent="-330200" algn="l" rtl="0">
              <a:spcBef>
                <a:spcPts val="0"/>
              </a:spcBef>
              <a:spcAft>
                <a:spcPts val="0"/>
              </a:spcAft>
              <a:buClr>
                <a:schemeClr val="dk1"/>
              </a:buClr>
              <a:buSzPts val="1600"/>
              <a:buFont typeface="Lato"/>
              <a:buChar char="✦"/>
            </a:pPr>
            <a:r>
              <a:rPr lang="en" sz="1450" b="1"/>
              <a:t>Hidden Layers</a:t>
            </a:r>
            <a:endParaRPr sz="1450" b="1"/>
          </a:p>
          <a:p>
            <a:pPr marL="914400" lvl="1" indent="-320675" algn="l" rtl="0">
              <a:spcBef>
                <a:spcPts val="0"/>
              </a:spcBef>
              <a:spcAft>
                <a:spcPts val="0"/>
              </a:spcAft>
              <a:buClr>
                <a:schemeClr val="dk1"/>
              </a:buClr>
              <a:buSzPts val="1450"/>
              <a:buFont typeface="Arial"/>
              <a:buChar char="○"/>
            </a:pPr>
            <a:r>
              <a:rPr lang="en" sz="1450"/>
              <a:t>We just tested a large number of different combinations until we got our highest accuracy</a:t>
            </a:r>
            <a:endParaRPr sz="1450"/>
          </a:p>
          <a:p>
            <a:pPr marL="457200" lvl="0" indent="-320675" algn="l" rtl="0">
              <a:spcBef>
                <a:spcPts val="0"/>
              </a:spcBef>
              <a:spcAft>
                <a:spcPts val="0"/>
              </a:spcAft>
              <a:buClr>
                <a:schemeClr val="dk1"/>
              </a:buClr>
              <a:buSzPts val="1450"/>
              <a:buFont typeface="Arial"/>
              <a:buChar char="✦"/>
            </a:pPr>
            <a:r>
              <a:rPr lang="en" sz="1450" b="1"/>
              <a:t>Training Data</a:t>
            </a:r>
            <a:endParaRPr sz="1450" b="1"/>
          </a:p>
          <a:p>
            <a:pPr marL="914400" lvl="1" indent="-320675" algn="l" rtl="0">
              <a:spcBef>
                <a:spcPts val="0"/>
              </a:spcBef>
              <a:spcAft>
                <a:spcPts val="0"/>
              </a:spcAft>
              <a:buClr>
                <a:schemeClr val="dk1"/>
              </a:buClr>
              <a:buSzPts val="1450"/>
              <a:buFont typeface="Arial"/>
              <a:buChar char="○"/>
            </a:pPr>
            <a:r>
              <a:rPr lang="en" sz="1450"/>
              <a:t>In order to remove embedded bias we removed obviously problematic data labels such as race, gender, and such. However, because proxy data became an issue, we tried to negate its effects with additional data that was likely to not have such strong racial effects like the number of prior convictions</a:t>
            </a:r>
            <a:endParaRPr sz="1450"/>
          </a:p>
          <a:p>
            <a:pPr marL="0" lvl="0" indent="0" algn="l" rtl="0">
              <a:spcBef>
                <a:spcPts val="0"/>
              </a:spcBef>
              <a:spcAft>
                <a:spcPts val="0"/>
              </a:spcAft>
              <a:buNone/>
            </a:pPr>
            <a:endParaRPr sz="1450"/>
          </a:p>
          <a:p>
            <a:pPr marL="0" lvl="0" indent="0" algn="l" rtl="0">
              <a:spcBef>
                <a:spcPts val="0"/>
              </a:spcBef>
              <a:spcAft>
                <a:spcPts val="0"/>
              </a:spcAft>
              <a:buNone/>
            </a:pPr>
            <a:endParaRPr sz="1450"/>
          </a:p>
        </p:txBody>
      </p:sp>
      <p:pic>
        <p:nvPicPr>
          <p:cNvPr id="1417" name="Google Shape;1417;p47"/>
          <p:cNvPicPr preferRelativeResize="0"/>
          <p:nvPr/>
        </p:nvPicPr>
        <p:blipFill>
          <a:blip r:embed="rId3">
            <a:alphaModFix/>
          </a:blip>
          <a:stretch>
            <a:fillRect/>
          </a:stretch>
        </p:blipFill>
        <p:spPr>
          <a:xfrm>
            <a:off x="6017225" y="370345"/>
            <a:ext cx="2932200" cy="22004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48"/>
          <p:cNvSpPr txBox="1">
            <a:spLocks noGrp="1"/>
          </p:cNvSpPr>
          <p:nvPr>
            <p:ph type="title"/>
          </p:nvPr>
        </p:nvSpPr>
        <p:spPr>
          <a:xfrm>
            <a:off x="713225" y="539500"/>
            <a:ext cx="7717500" cy="42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What did we do?</a:t>
            </a:r>
            <a:endParaRPr/>
          </a:p>
        </p:txBody>
      </p:sp>
      <p:sp>
        <p:nvSpPr>
          <p:cNvPr id="1423" name="Google Shape;1423;p48"/>
          <p:cNvSpPr/>
          <p:nvPr/>
        </p:nvSpPr>
        <p:spPr>
          <a:xfrm>
            <a:off x="3694625" y="1222475"/>
            <a:ext cx="1675200" cy="869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MLP Model</a:t>
            </a:r>
            <a:endParaRPr/>
          </a:p>
          <a:p>
            <a:pPr marL="0" lvl="0" indent="0" algn="ctr" rtl="0">
              <a:spcBef>
                <a:spcPts val="0"/>
              </a:spcBef>
              <a:spcAft>
                <a:spcPts val="0"/>
              </a:spcAft>
              <a:buNone/>
            </a:pPr>
            <a:r>
              <a:rPr lang="en" sz="1200"/>
              <a:t>Neural Network</a:t>
            </a:r>
            <a:endParaRPr sz="1200"/>
          </a:p>
        </p:txBody>
      </p:sp>
      <p:sp>
        <p:nvSpPr>
          <p:cNvPr id="1424" name="Google Shape;1424;p48"/>
          <p:cNvSpPr/>
          <p:nvPr/>
        </p:nvSpPr>
        <p:spPr>
          <a:xfrm>
            <a:off x="5369825" y="3015875"/>
            <a:ext cx="1675200" cy="869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Variables</a:t>
            </a:r>
            <a:endParaRPr/>
          </a:p>
          <a:p>
            <a:pPr marL="0" lvl="0" indent="0" algn="ctr" rtl="0">
              <a:spcBef>
                <a:spcPts val="0"/>
              </a:spcBef>
              <a:spcAft>
                <a:spcPts val="0"/>
              </a:spcAft>
              <a:buNone/>
            </a:pPr>
            <a:r>
              <a:rPr lang="en" sz="1200"/>
              <a:t>Age, Juvenile Offenses, Priors, etc</a:t>
            </a:r>
            <a:endParaRPr sz="1200"/>
          </a:p>
        </p:txBody>
      </p:sp>
      <p:sp>
        <p:nvSpPr>
          <p:cNvPr id="1425" name="Google Shape;1425;p48"/>
          <p:cNvSpPr/>
          <p:nvPr/>
        </p:nvSpPr>
        <p:spPr>
          <a:xfrm>
            <a:off x="1897225" y="3015875"/>
            <a:ext cx="1675200" cy="869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Hidden Layers</a:t>
            </a:r>
            <a:endParaRPr/>
          </a:p>
          <a:p>
            <a:pPr marL="0" lvl="0" indent="0" algn="ctr" rtl="0">
              <a:spcBef>
                <a:spcPts val="0"/>
              </a:spcBef>
              <a:spcAft>
                <a:spcPts val="0"/>
              </a:spcAft>
              <a:buNone/>
            </a:pPr>
            <a:r>
              <a:rPr lang="en" sz="1200"/>
              <a:t>20 10 5</a:t>
            </a:r>
            <a:endParaRPr sz="1200"/>
          </a:p>
        </p:txBody>
      </p:sp>
      <p:cxnSp>
        <p:nvCxnSpPr>
          <p:cNvPr id="1426" name="Google Shape;1426;p48"/>
          <p:cNvCxnSpPr>
            <a:stCxn id="1425" idx="0"/>
          </p:cNvCxnSpPr>
          <p:nvPr/>
        </p:nvCxnSpPr>
        <p:spPr>
          <a:xfrm rot="10800000" flipH="1">
            <a:off x="2734825" y="2121875"/>
            <a:ext cx="986700" cy="894000"/>
          </a:xfrm>
          <a:prstGeom prst="straightConnector1">
            <a:avLst/>
          </a:prstGeom>
          <a:noFill/>
          <a:ln w="28575" cap="flat" cmpd="sng">
            <a:solidFill>
              <a:schemeClr val="dk2"/>
            </a:solidFill>
            <a:prstDash val="solid"/>
            <a:round/>
            <a:headEnd type="none" w="med" len="med"/>
            <a:tailEnd type="none" w="med" len="med"/>
          </a:ln>
        </p:spPr>
      </p:cxnSp>
      <p:cxnSp>
        <p:nvCxnSpPr>
          <p:cNvPr id="1427" name="Google Shape;1427;p48"/>
          <p:cNvCxnSpPr>
            <a:endCxn id="1424" idx="1"/>
          </p:cNvCxnSpPr>
          <p:nvPr/>
        </p:nvCxnSpPr>
        <p:spPr>
          <a:xfrm>
            <a:off x="3572525" y="3450575"/>
            <a:ext cx="1797300" cy="0"/>
          </a:xfrm>
          <a:prstGeom prst="straightConnector1">
            <a:avLst/>
          </a:prstGeom>
          <a:noFill/>
          <a:ln w="28575" cap="flat" cmpd="sng">
            <a:solidFill>
              <a:schemeClr val="dk2"/>
            </a:solidFill>
            <a:prstDash val="solid"/>
            <a:round/>
            <a:headEnd type="none" w="med" len="med"/>
            <a:tailEnd type="none" w="med" len="med"/>
          </a:ln>
        </p:spPr>
      </p:cxnSp>
      <p:cxnSp>
        <p:nvCxnSpPr>
          <p:cNvPr id="1428" name="Google Shape;1428;p48"/>
          <p:cNvCxnSpPr/>
          <p:nvPr/>
        </p:nvCxnSpPr>
        <p:spPr>
          <a:xfrm rot="10800000">
            <a:off x="5325625" y="2121875"/>
            <a:ext cx="986700" cy="8940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2"/>
        <p:cNvGrpSpPr/>
        <p:nvPr/>
      </p:nvGrpSpPr>
      <p:grpSpPr>
        <a:xfrm>
          <a:off x="0" y="0"/>
          <a:ext cx="0" cy="0"/>
          <a:chOff x="0" y="0"/>
          <a:chExt cx="0" cy="0"/>
        </a:xfrm>
      </p:grpSpPr>
      <p:sp>
        <p:nvSpPr>
          <p:cNvPr id="1433" name="Google Shape;1433;p49"/>
          <p:cNvSpPr txBox="1">
            <a:spLocks noGrp="1"/>
          </p:cNvSpPr>
          <p:nvPr>
            <p:ph type="title"/>
          </p:nvPr>
        </p:nvSpPr>
        <p:spPr>
          <a:xfrm>
            <a:off x="713225" y="803300"/>
            <a:ext cx="5723100" cy="1131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 CONCLUSION!</a:t>
            </a:r>
            <a:endParaRPr/>
          </a:p>
        </p:txBody>
      </p:sp>
      <p:cxnSp>
        <p:nvCxnSpPr>
          <p:cNvPr id="1434" name="Google Shape;1434;p49"/>
          <p:cNvCxnSpPr/>
          <p:nvPr/>
        </p:nvCxnSpPr>
        <p:spPr>
          <a:xfrm>
            <a:off x="713225" y="1801375"/>
            <a:ext cx="56646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0"/>
          <p:cNvSpPr txBox="1">
            <a:spLocks noGrp="1"/>
          </p:cNvSpPr>
          <p:nvPr>
            <p:ph type="title" idx="4"/>
          </p:nvPr>
        </p:nvSpPr>
        <p:spPr>
          <a:xfrm>
            <a:off x="713225" y="539500"/>
            <a:ext cx="7717500" cy="40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FINAL THOUGHTS</a:t>
            </a:r>
            <a:endParaRPr/>
          </a:p>
        </p:txBody>
      </p:sp>
      <p:sp>
        <p:nvSpPr>
          <p:cNvPr id="1440" name="Google Shape;1440;p50"/>
          <p:cNvSpPr txBox="1">
            <a:spLocks noGrp="1"/>
          </p:cNvSpPr>
          <p:nvPr>
            <p:ph type="title"/>
          </p:nvPr>
        </p:nvSpPr>
        <p:spPr>
          <a:xfrm>
            <a:off x="459775" y="1244550"/>
            <a:ext cx="3140700" cy="695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Why is this even important?</a:t>
            </a:r>
            <a:endParaRPr/>
          </a:p>
        </p:txBody>
      </p:sp>
      <p:sp>
        <p:nvSpPr>
          <p:cNvPr id="1441" name="Google Shape;1441;p50"/>
          <p:cNvSpPr txBox="1">
            <a:spLocks noGrp="1"/>
          </p:cNvSpPr>
          <p:nvPr>
            <p:ph type="title" idx="2"/>
          </p:nvPr>
        </p:nvSpPr>
        <p:spPr>
          <a:xfrm>
            <a:off x="4139625" y="1140200"/>
            <a:ext cx="3140700" cy="868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How can we increase fairness moving forward?</a:t>
            </a:r>
            <a:endParaRPr/>
          </a:p>
        </p:txBody>
      </p:sp>
      <p:sp>
        <p:nvSpPr>
          <p:cNvPr id="1442" name="Google Shape;1442;p50"/>
          <p:cNvSpPr txBox="1">
            <a:spLocks noGrp="1"/>
          </p:cNvSpPr>
          <p:nvPr>
            <p:ph type="subTitle" idx="1"/>
          </p:nvPr>
        </p:nvSpPr>
        <p:spPr>
          <a:xfrm>
            <a:off x="4047375" y="2141012"/>
            <a:ext cx="3325200" cy="695400"/>
          </a:xfrm>
          <a:prstGeom prst="rect">
            <a:avLst/>
          </a:prstGeom>
        </p:spPr>
        <p:txBody>
          <a:bodyPr spcFirstLastPara="1" wrap="square" lIns="0" tIns="0" rIns="0" bIns="0" anchor="t" anchorCtr="0">
            <a:noAutofit/>
          </a:bodyPr>
          <a:lstStyle/>
          <a:p>
            <a:pPr marL="457200" lvl="0" indent="-330200" algn="l" rtl="0">
              <a:spcBef>
                <a:spcPts val="0"/>
              </a:spcBef>
              <a:spcAft>
                <a:spcPts val="0"/>
              </a:spcAft>
              <a:buSzPts val="1600"/>
              <a:buChar char="●"/>
            </a:pPr>
            <a:r>
              <a:rPr lang="en"/>
              <a:t>Objective data is a necessity.</a:t>
            </a:r>
            <a:endParaRPr/>
          </a:p>
          <a:p>
            <a:pPr marL="457200" lvl="0" indent="-330200" algn="l" rtl="0">
              <a:spcBef>
                <a:spcPts val="0"/>
              </a:spcBef>
              <a:spcAft>
                <a:spcPts val="0"/>
              </a:spcAft>
              <a:buSzPts val="1600"/>
              <a:buChar char="●"/>
            </a:pPr>
            <a:r>
              <a:rPr lang="en"/>
              <a:t>ML models can be expected to improve as time progresses.</a:t>
            </a:r>
            <a:endParaRPr/>
          </a:p>
          <a:p>
            <a:pPr marL="0" lvl="0" indent="0" algn="l" rtl="0">
              <a:spcBef>
                <a:spcPts val="0"/>
              </a:spcBef>
              <a:spcAft>
                <a:spcPts val="0"/>
              </a:spcAft>
              <a:buNone/>
            </a:pPr>
            <a:endParaRPr/>
          </a:p>
        </p:txBody>
      </p:sp>
      <p:sp>
        <p:nvSpPr>
          <p:cNvPr id="1443" name="Google Shape;1443;p50"/>
          <p:cNvSpPr txBox="1">
            <a:spLocks noGrp="1"/>
          </p:cNvSpPr>
          <p:nvPr>
            <p:ph type="subTitle" idx="3"/>
          </p:nvPr>
        </p:nvSpPr>
        <p:spPr>
          <a:xfrm>
            <a:off x="275275" y="2140993"/>
            <a:ext cx="3325200" cy="1089300"/>
          </a:xfrm>
          <a:prstGeom prst="rect">
            <a:avLst/>
          </a:prstGeom>
        </p:spPr>
        <p:txBody>
          <a:bodyPr spcFirstLastPara="1" wrap="square" lIns="0" tIns="0" rIns="0" bIns="0" anchor="t" anchorCtr="0">
            <a:noAutofit/>
          </a:bodyPr>
          <a:lstStyle/>
          <a:p>
            <a:pPr marL="457200" lvl="0" indent="-330200" algn="l" rtl="0">
              <a:spcBef>
                <a:spcPts val="0"/>
              </a:spcBef>
              <a:spcAft>
                <a:spcPts val="0"/>
              </a:spcAft>
              <a:buSzPts val="1600"/>
              <a:buChar char="●"/>
            </a:pPr>
            <a:r>
              <a:rPr lang="en"/>
              <a:t>Our main objective was to figure out how to accurately predict whether criminals will recidivate.</a:t>
            </a:r>
            <a:endParaRPr/>
          </a:p>
          <a:p>
            <a:pPr marL="457200" lvl="0" indent="-330200" algn="l" rtl="0">
              <a:spcBef>
                <a:spcPts val="0"/>
              </a:spcBef>
              <a:spcAft>
                <a:spcPts val="0"/>
              </a:spcAft>
              <a:buSzPts val="1600"/>
              <a:buChar char="●"/>
            </a:pPr>
            <a:r>
              <a:rPr lang="en"/>
              <a:t>It’s imperative for us to do this without any sort of bias impeding us because people’s lives are at stake whenever authorities make a decision in Criminal Justice. </a:t>
            </a:r>
            <a:endParaRPr/>
          </a:p>
        </p:txBody>
      </p:sp>
      <p:pic>
        <p:nvPicPr>
          <p:cNvPr id="1444" name="Google Shape;1444;p50"/>
          <p:cNvPicPr preferRelativeResize="0"/>
          <p:nvPr/>
        </p:nvPicPr>
        <p:blipFill>
          <a:blip r:embed="rId3">
            <a:alphaModFix/>
          </a:blip>
          <a:stretch>
            <a:fillRect/>
          </a:stretch>
        </p:blipFill>
        <p:spPr>
          <a:xfrm>
            <a:off x="4811400" y="2968712"/>
            <a:ext cx="3559623" cy="20022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51"/>
          <p:cNvSpPr txBox="1">
            <a:spLocks noGrp="1"/>
          </p:cNvSpPr>
          <p:nvPr>
            <p:ph type="title"/>
          </p:nvPr>
        </p:nvSpPr>
        <p:spPr>
          <a:xfrm>
            <a:off x="713250" y="1594200"/>
            <a:ext cx="7717500" cy="1955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Any Questions?</a:t>
            </a:r>
            <a:endParaRPr dirty="0"/>
          </a:p>
        </p:txBody>
      </p:sp>
      <p:cxnSp>
        <p:nvCxnSpPr>
          <p:cNvPr id="1450" name="Google Shape;1450;p51"/>
          <p:cNvCxnSpPr/>
          <p:nvPr/>
        </p:nvCxnSpPr>
        <p:spPr>
          <a:xfrm>
            <a:off x="1940975" y="3689750"/>
            <a:ext cx="5396700" cy="0"/>
          </a:xfrm>
          <a:prstGeom prst="straightConnector1">
            <a:avLst/>
          </a:prstGeom>
          <a:noFill/>
          <a:ln w="9525" cap="flat" cmpd="sng">
            <a:solidFill>
              <a:schemeClr val="dk1"/>
            </a:solidFill>
            <a:prstDash val="solid"/>
            <a:round/>
            <a:headEnd type="none" w="med" len="med"/>
            <a:tailEnd type="none" w="med" len="med"/>
          </a:ln>
        </p:spPr>
      </p:cxnSp>
      <p:cxnSp>
        <p:nvCxnSpPr>
          <p:cNvPr id="1451" name="Google Shape;1451;p51"/>
          <p:cNvCxnSpPr/>
          <p:nvPr/>
        </p:nvCxnSpPr>
        <p:spPr>
          <a:xfrm>
            <a:off x="713250" y="2592650"/>
            <a:ext cx="7717500" cy="0"/>
          </a:xfrm>
          <a:prstGeom prst="straightConnector1">
            <a:avLst/>
          </a:prstGeom>
          <a:noFill/>
          <a:ln w="9525" cap="flat" cmpd="sng">
            <a:solidFill>
              <a:schemeClr val="dk1"/>
            </a:solidFill>
            <a:prstDash val="solid"/>
            <a:round/>
            <a:headEnd type="none" w="med" len="med"/>
            <a:tailEnd type="none" w="med" len="med"/>
          </a:ln>
        </p:spPr>
      </p:cxnSp>
      <p:pic>
        <p:nvPicPr>
          <p:cNvPr id="1452" name="Google Shape;1452;p51"/>
          <p:cNvPicPr preferRelativeResize="0"/>
          <p:nvPr/>
        </p:nvPicPr>
        <p:blipFill>
          <a:blip r:embed="rId3">
            <a:alphaModFix/>
          </a:blip>
          <a:stretch>
            <a:fillRect/>
          </a:stretch>
        </p:blipFill>
        <p:spPr>
          <a:xfrm>
            <a:off x="1030500" y="443650"/>
            <a:ext cx="2381250" cy="2381250"/>
          </a:xfrm>
          <a:prstGeom prst="rect">
            <a:avLst/>
          </a:prstGeom>
          <a:noFill/>
          <a:ln>
            <a:noFill/>
          </a:ln>
        </p:spPr>
      </p:pic>
      <p:pic>
        <p:nvPicPr>
          <p:cNvPr id="1453" name="Google Shape;1453;p51"/>
          <p:cNvPicPr preferRelativeResize="0"/>
          <p:nvPr/>
        </p:nvPicPr>
        <p:blipFill>
          <a:blip r:embed="rId3">
            <a:alphaModFix/>
          </a:blip>
          <a:stretch>
            <a:fillRect/>
          </a:stretch>
        </p:blipFill>
        <p:spPr>
          <a:xfrm rot="-5400000">
            <a:off x="5884700" y="443650"/>
            <a:ext cx="2381250" cy="2381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264"/>
        <p:cNvGrpSpPr/>
        <p:nvPr/>
      </p:nvGrpSpPr>
      <p:grpSpPr>
        <a:xfrm>
          <a:off x="0" y="0"/>
          <a:ext cx="0" cy="0"/>
          <a:chOff x="0" y="0"/>
          <a:chExt cx="0" cy="0"/>
        </a:xfrm>
      </p:grpSpPr>
      <p:sp>
        <p:nvSpPr>
          <p:cNvPr id="1265" name="Google Shape;1265;p35"/>
          <p:cNvSpPr txBox="1">
            <a:spLocks noGrp="1"/>
          </p:cNvSpPr>
          <p:nvPr>
            <p:ph type="title"/>
          </p:nvPr>
        </p:nvSpPr>
        <p:spPr>
          <a:xfrm>
            <a:off x="713225" y="539500"/>
            <a:ext cx="7717500" cy="42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CONTENTS OF THIS TEMPLATE</a:t>
            </a:r>
            <a:endParaRPr/>
          </a:p>
        </p:txBody>
      </p:sp>
      <p:cxnSp>
        <p:nvCxnSpPr>
          <p:cNvPr id="1266" name="Google Shape;1266;p35"/>
          <p:cNvCxnSpPr/>
          <p:nvPr/>
        </p:nvCxnSpPr>
        <p:spPr>
          <a:xfrm>
            <a:off x="713225" y="965575"/>
            <a:ext cx="6820500" cy="0"/>
          </a:xfrm>
          <a:prstGeom prst="straightConnector1">
            <a:avLst/>
          </a:prstGeom>
          <a:noFill/>
          <a:ln w="9525" cap="flat" cmpd="sng">
            <a:solidFill>
              <a:schemeClr val="dk1"/>
            </a:solidFill>
            <a:prstDash val="solid"/>
            <a:round/>
            <a:headEnd type="none" w="med" len="med"/>
            <a:tailEnd type="none" w="med" len="med"/>
          </a:ln>
        </p:spPr>
      </p:cxnSp>
      <p:sp>
        <p:nvSpPr>
          <p:cNvPr id="1267" name="Google Shape;1267;p35"/>
          <p:cNvSpPr txBox="1">
            <a:spLocks noGrp="1"/>
          </p:cNvSpPr>
          <p:nvPr>
            <p:ph type="body" idx="1"/>
          </p:nvPr>
        </p:nvSpPr>
        <p:spPr>
          <a:xfrm>
            <a:off x="720000" y="1165175"/>
            <a:ext cx="7704000" cy="34434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endParaRPr dirty="0"/>
          </a:p>
          <a:p>
            <a:pPr marL="457200" lvl="0" indent="-304800" algn="l" rtl="0">
              <a:spcBef>
                <a:spcPts val="1000"/>
              </a:spcBef>
              <a:spcAft>
                <a:spcPts val="0"/>
              </a:spcAft>
              <a:buClr>
                <a:schemeClr val="dk1"/>
              </a:buClr>
              <a:buSzPts val="1200"/>
              <a:buAutoNum type="arabicPeriod"/>
            </a:pPr>
            <a:r>
              <a:rPr lang="en" dirty="0"/>
              <a:t>Set up the problem. What is COMPAS? What are the issues with the dataset? What are the biases it's perpetuating?</a:t>
            </a:r>
            <a:endParaRPr dirty="0"/>
          </a:p>
          <a:p>
            <a:pPr marL="457200" lvl="0" indent="-304800" algn="l" rtl="0">
              <a:spcBef>
                <a:spcPts val="1000"/>
              </a:spcBef>
              <a:spcAft>
                <a:spcPts val="0"/>
              </a:spcAft>
              <a:buClr>
                <a:schemeClr val="dk1"/>
              </a:buClr>
              <a:buSzPts val="1200"/>
              <a:buAutoNum type="arabicPeriod"/>
            </a:pPr>
            <a:r>
              <a:rPr lang="en" dirty="0"/>
              <a:t>Why would machine learning be introduced to this dataset? What are we trying to predict?</a:t>
            </a:r>
            <a:endParaRPr dirty="0"/>
          </a:p>
          <a:p>
            <a:pPr marL="457200" lvl="0" indent="-304800" algn="l" rtl="0">
              <a:spcBef>
                <a:spcPts val="1000"/>
              </a:spcBef>
              <a:spcAft>
                <a:spcPts val="0"/>
              </a:spcAft>
              <a:buClr>
                <a:schemeClr val="dk1"/>
              </a:buClr>
              <a:buSzPts val="1200"/>
              <a:buAutoNum type="arabicPeriod"/>
            </a:pPr>
            <a:r>
              <a:rPr lang="en" dirty="0"/>
              <a:t>Talk about the models we used. Did we reduce bias? Why/why not?</a:t>
            </a:r>
            <a:endParaRPr dirty="0"/>
          </a:p>
          <a:p>
            <a:pPr marL="457200" lvl="0" indent="-304800" algn="l" rtl="0">
              <a:spcBef>
                <a:spcPts val="1000"/>
              </a:spcBef>
              <a:spcAft>
                <a:spcPts val="0"/>
              </a:spcAft>
              <a:buClr>
                <a:schemeClr val="dk1"/>
              </a:buClr>
              <a:buSzPts val="1200"/>
              <a:buAutoNum type="arabicPeriod"/>
            </a:pPr>
            <a:r>
              <a:rPr lang="en" dirty="0"/>
              <a:t>Confusion Matrices. and Fairness (false positive rates). Talk about the features, proxies, and the feature importance.</a:t>
            </a:r>
            <a:endParaRPr dirty="0"/>
          </a:p>
          <a:p>
            <a:pPr marL="457200" lvl="0" indent="-304800" algn="l" rtl="0">
              <a:spcBef>
                <a:spcPts val="1000"/>
              </a:spcBef>
              <a:spcAft>
                <a:spcPts val="0"/>
              </a:spcAft>
              <a:buClr>
                <a:schemeClr val="dk1"/>
              </a:buClr>
              <a:buSzPts val="1200"/>
              <a:buAutoNum type="arabicPeriod"/>
            </a:pPr>
            <a:r>
              <a:rPr lang="en" dirty="0"/>
              <a:t>What did y'all do to reduce bias and increase fairness in the end?</a:t>
            </a:r>
            <a:endParaRPr dirty="0"/>
          </a:p>
          <a:p>
            <a:pPr marL="457200" lvl="0" indent="-304800" algn="l" rtl="0">
              <a:spcBef>
                <a:spcPts val="1000"/>
              </a:spcBef>
              <a:spcAft>
                <a:spcPts val="0"/>
              </a:spcAft>
              <a:buClr>
                <a:schemeClr val="dk1"/>
              </a:buClr>
              <a:buSzPts val="1200"/>
              <a:buAutoNum type="arabicPeriod"/>
            </a:pPr>
            <a:r>
              <a:rPr lang="en" dirty="0"/>
              <a:t>Conclusions from the project. How can we increase fairness going forward and why is this important (again)?</a:t>
            </a: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36"/>
          <p:cNvSpPr txBox="1">
            <a:spLocks noGrp="1"/>
          </p:cNvSpPr>
          <p:nvPr>
            <p:ph type="title"/>
          </p:nvPr>
        </p:nvSpPr>
        <p:spPr>
          <a:xfrm>
            <a:off x="720000" y="1759050"/>
            <a:ext cx="2305500" cy="52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600"/>
              <a:t>Setting Up The Problem</a:t>
            </a:r>
            <a:endParaRPr sz="1600"/>
          </a:p>
        </p:txBody>
      </p:sp>
      <p:sp>
        <p:nvSpPr>
          <p:cNvPr id="1273" name="Google Shape;1273;p36"/>
          <p:cNvSpPr txBox="1">
            <a:spLocks noGrp="1"/>
          </p:cNvSpPr>
          <p:nvPr>
            <p:ph type="title" idx="2"/>
          </p:nvPr>
        </p:nvSpPr>
        <p:spPr>
          <a:xfrm>
            <a:off x="3419269" y="1759050"/>
            <a:ext cx="2305500" cy="5277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sz="1600"/>
              <a:t>Machine Learning</a:t>
            </a:r>
            <a:endParaRPr sz="1600"/>
          </a:p>
        </p:txBody>
      </p:sp>
      <p:sp>
        <p:nvSpPr>
          <p:cNvPr id="1274" name="Google Shape;1274;p36"/>
          <p:cNvSpPr txBox="1">
            <a:spLocks noGrp="1"/>
          </p:cNvSpPr>
          <p:nvPr>
            <p:ph type="title" idx="4"/>
          </p:nvPr>
        </p:nvSpPr>
        <p:spPr>
          <a:xfrm>
            <a:off x="720000" y="3319775"/>
            <a:ext cx="2305500" cy="525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sz="1600"/>
              <a:t>CMS &amp; Fairness</a:t>
            </a:r>
            <a:endParaRPr sz="1600"/>
          </a:p>
        </p:txBody>
      </p:sp>
      <p:sp>
        <p:nvSpPr>
          <p:cNvPr id="1275" name="Google Shape;1275;p36"/>
          <p:cNvSpPr txBox="1">
            <a:spLocks noGrp="1"/>
          </p:cNvSpPr>
          <p:nvPr>
            <p:ph type="title" idx="6"/>
          </p:nvPr>
        </p:nvSpPr>
        <p:spPr>
          <a:xfrm>
            <a:off x="3419269" y="3319775"/>
            <a:ext cx="2305500" cy="525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sz="1600"/>
              <a:t>Bias &amp; Fairness</a:t>
            </a:r>
            <a:endParaRPr sz="1600"/>
          </a:p>
        </p:txBody>
      </p:sp>
      <p:sp>
        <p:nvSpPr>
          <p:cNvPr id="1276" name="Google Shape;1276;p36"/>
          <p:cNvSpPr txBox="1">
            <a:spLocks noGrp="1"/>
          </p:cNvSpPr>
          <p:nvPr>
            <p:ph type="title" idx="8"/>
          </p:nvPr>
        </p:nvSpPr>
        <p:spPr>
          <a:xfrm>
            <a:off x="6118545" y="1759050"/>
            <a:ext cx="2305500" cy="5277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sz="1600"/>
              <a:t>Types of ML Models</a:t>
            </a:r>
            <a:endParaRPr sz="1600"/>
          </a:p>
        </p:txBody>
      </p:sp>
      <p:sp>
        <p:nvSpPr>
          <p:cNvPr id="1277" name="Google Shape;1277;p36"/>
          <p:cNvSpPr txBox="1">
            <a:spLocks noGrp="1"/>
          </p:cNvSpPr>
          <p:nvPr>
            <p:ph type="title" idx="13"/>
          </p:nvPr>
        </p:nvSpPr>
        <p:spPr>
          <a:xfrm>
            <a:off x="6118545" y="3319775"/>
            <a:ext cx="2305500" cy="525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sz="1600"/>
              <a:t>Conclusion</a:t>
            </a:r>
            <a:endParaRPr sz="1600"/>
          </a:p>
        </p:txBody>
      </p:sp>
      <p:sp>
        <p:nvSpPr>
          <p:cNvPr id="1278" name="Google Shape;1278;p36"/>
          <p:cNvSpPr/>
          <p:nvPr/>
        </p:nvSpPr>
        <p:spPr>
          <a:xfrm>
            <a:off x="593150" y="1195125"/>
            <a:ext cx="2062800" cy="121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6"/>
          <p:cNvSpPr txBox="1">
            <a:spLocks noGrp="1"/>
          </p:cNvSpPr>
          <p:nvPr>
            <p:ph type="title" idx="15"/>
          </p:nvPr>
        </p:nvSpPr>
        <p:spPr>
          <a:xfrm>
            <a:off x="720000" y="1228608"/>
            <a:ext cx="734700" cy="44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01</a:t>
            </a:r>
            <a:endParaRPr/>
          </a:p>
        </p:txBody>
      </p:sp>
      <p:sp>
        <p:nvSpPr>
          <p:cNvPr id="1280" name="Google Shape;1280;p36"/>
          <p:cNvSpPr txBox="1">
            <a:spLocks noGrp="1"/>
          </p:cNvSpPr>
          <p:nvPr>
            <p:ph type="title" idx="16"/>
          </p:nvPr>
        </p:nvSpPr>
        <p:spPr>
          <a:xfrm>
            <a:off x="720000" y="2981716"/>
            <a:ext cx="734700" cy="44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04</a:t>
            </a:r>
            <a:endParaRPr/>
          </a:p>
        </p:txBody>
      </p:sp>
      <p:sp>
        <p:nvSpPr>
          <p:cNvPr id="1281" name="Google Shape;1281;p36"/>
          <p:cNvSpPr txBox="1">
            <a:spLocks noGrp="1"/>
          </p:cNvSpPr>
          <p:nvPr>
            <p:ph type="title" idx="17"/>
          </p:nvPr>
        </p:nvSpPr>
        <p:spPr>
          <a:xfrm>
            <a:off x="3419275" y="1420983"/>
            <a:ext cx="734700" cy="44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02</a:t>
            </a:r>
            <a:endParaRPr/>
          </a:p>
        </p:txBody>
      </p:sp>
      <p:sp>
        <p:nvSpPr>
          <p:cNvPr id="1282" name="Google Shape;1282;p36"/>
          <p:cNvSpPr txBox="1">
            <a:spLocks noGrp="1"/>
          </p:cNvSpPr>
          <p:nvPr>
            <p:ph type="title" idx="18"/>
          </p:nvPr>
        </p:nvSpPr>
        <p:spPr>
          <a:xfrm>
            <a:off x="3419275" y="2981716"/>
            <a:ext cx="734700" cy="44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05</a:t>
            </a:r>
            <a:endParaRPr/>
          </a:p>
        </p:txBody>
      </p:sp>
      <p:sp>
        <p:nvSpPr>
          <p:cNvPr id="1283" name="Google Shape;1283;p36"/>
          <p:cNvSpPr txBox="1">
            <a:spLocks noGrp="1"/>
          </p:cNvSpPr>
          <p:nvPr>
            <p:ph type="title" idx="19"/>
          </p:nvPr>
        </p:nvSpPr>
        <p:spPr>
          <a:xfrm>
            <a:off x="6118550" y="1420983"/>
            <a:ext cx="734700" cy="44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03</a:t>
            </a:r>
            <a:endParaRPr/>
          </a:p>
        </p:txBody>
      </p:sp>
      <p:sp>
        <p:nvSpPr>
          <p:cNvPr id="1284" name="Google Shape;1284;p36"/>
          <p:cNvSpPr txBox="1">
            <a:spLocks noGrp="1"/>
          </p:cNvSpPr>
          <p:nvPr>
            <p:ph type="title" idx="20"/>
          </p:nvPr>
        </p:nvSpPr>
        <p:spPr>
          <a:xfrm>
            <a:off x="6118550" y="2981716"/>
            <a:ext cx="734700" cy="44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06</a:t>
            </a:r>
            <a:endParaRPr/>
          </a:p>
        </p:txBody>
      </p:sp>
      <p:sp>
        <p:nvSpPr>
          <p:cNvPr id="1285" name="Google Shape;1285;p36"/>
          <p:cNvSpPr txBox="1">
            <a:spLocks noGrp="1"/>
          </p:cNvSpPr>
          <p:nvPr>
            <p:ph type="title" idx="21"/>
          </p:nvPr>
        </p:nvSpPr>
        <p:spPr>
          <a:xfrm>
            <a:off x="713225" y="539500"/>
            <a:ext cx="7717500" cy="408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TABLE OF CONTENTS</a:t>
            </a:r>
            <a:endParaRPr/>
          </a:p>
        </p:txBody>
      </p:sp>
      <p:sp>
        <p:nvSpPr>
          <p:cNvPr id="1286" name="Google Shape;1286;p36"/>
          <p:cNvSpPr/>
          <p:nvPr/>
        </p:nvSpPr>
        <p:spPr>
          <a:xfrm>
            <a:off x="628575" y="2763975"/>
            <a:ext cx="2062800" cy="121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6"/>
          <p:cNvSpPr/>
          <p:nvPr/>
        </p:nvSpPr>
        <p:spPr>
          <a:xfrm>
            <a:off x="3355850" y="1195125"/>
            <a:ext cx="2230200" cy="121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6"/>
          <p:cNvSpPr/>
          <p:nvPr/>
        </p:nvSpPr>
        <p:spPr>
          <a:xfrm>
            <a:off x="3316675" y="2763975"/>
            <a:ext cx="2062800" cy="121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6"/>
          <p:cNvSpPr/>
          <p:nvPr/>
        </p:nvSpPr>
        <p:spPr>
          <a:xfrm>
            <a:off x="5916400" y="1195125"/>
            <a:ext cx="1821000" cy="121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6"/>
          <p:cNvSpPr/>
          <p:nvPr/>
        </p:nvSpPr>
        <p:spPr>
          <a:xfrm>
            <a:off x="5916400" y="2763975"/>
            <a:ext cx="2062800" cy="121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37"/>
          <p:cNvSpPr txBox="1"/>
          <p:nvPr/>
        </p:nvSpPr>
        <p:spPr>
          <a:xfrm>
            <a:off x="594925" y="1127725"/>
            <a:ext cx="4602900" cy="3687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en" sz="1450" b="1">
                <a:solidFill>
                  <a:schemeClr val="dk1"/>
                </a:solidFill>
                <a:latin typeface="Lato"/>
                <a:ea typeface="Lato"/>
                <a:cs typeface="Lato"/>
                <a:sym typeface="Lato"/>
              </a:rPr>
              <a:t>PURPOSE</a:t>
            </a:r>
            <a:r>
              <a:rPr lang="en" sz="1450">
                <a:solidFill>
                  <a:schemeClr val="dk1"/>
                </a:solidFill>
                <a:latin typeface="Lato"/>
                <a:ea typeface="Lato"/>
                <a:cs typeface="Lato"/>
                <a:sym typeface="Lato"/>
              </a:rPr>
              <a:t>: To find racial bias in the AI models used in the criminal justice system and explore the question… “Can AI models be more just than human judgment and improve the world?”</a:t>
            </a:r>
            <a:endParaRPr sz="1450">
              <a:solidFill>
                <a:schemeClr val="dk1"/>
              </a:solidFill>
              <a:latin typeface="Lato"/>
              <a:ea typeface="Lato"/>
              <a:cs typeface="Lato"/>
              <a:sym typeface="Lato"/>
            </a:endParaRPr>
          </a:p>
          <a:p>
            <a:pPr marL="457200" lvl="0" indent="-320675" algn="l" rtl="0">
              <a:spcBef>
                <a:spcPts val="0"/>
              </a:spcBef>
              <a:spcAft>
                <a:spcPts val="0"/>
              </a:spcAft>
              <a:buClr>
                <a:schemeClr val="dk1"/>
              </a:buClr>
              <a:buSzPts val="1450"/>
              <a:buFont typeface="Lato"/>
              <a:buChar char="✦"/>
            </a:pPr>
            <a:r>
              <a:rPr lang="en" sz="1450" b="1">
                <a:solidFill>
                  <a:schemeClr val="dk1"/>
                </a:solidFill>
                <a:latin typeface="Lato"/>
                <a:ea typeface="Lato"/>
                <a:cs typeface="Lato"/>
                <a:sym typeface="Lato"/>
              </a:rPr>
              <a:t>COMPAS:</a:t>
            </a:r>
            <a:endParaRPr sz="1450" b="1">
              <a:solidFill>
                <a:schemeClr val="dk1"/>
              </a:solidFill>
              <a:latin typeface="Lato"/>
              <a:ea typeface="Lato"/>
              <a:cs typeface="Lato"/>
              <a:sym typeface="Lato"/>
            </a:endParaRPr>
          </a:p>
          <a:p>
            <a:pPr marL="914400" lvl="1" indent="-320675" algn="l" rtl="0">
              <a:spcBef>
                <a:spcPts val="0"/>
              </a:spcBef>
              <a:spcAft>
                <a:spcPts val="0"/>
              </a:spcAft>
              <a:buClr>
                <a:schemeClr val="dk1"/>
              </a:buClr>
              <a:buSzPts val="1450"/>
              <a:buFont typeface="Lato"/>
              <a:buChar char="○"/>
            </a:pPr>
            <a:r>
              <a:rPr lang="en" sz="1450">
                <a:solidFill>
                  <a:schemeClr val="dk1"/>
                </a:solidFill>
                <a:latin typeface="Lato"/>
                <a:ea typeface="Lato"/>
                <a:cs typeface="Lato"/>
                <a:sym typeface="Lato"/>
              </a:rPr>
              <a:t>Correctional Offender Management Profiling for Alternative Sanctions</a:t>
            </a:r>
            <a:endParaRPr sz="1450">
              <a:solidFill>
                <a:schemeClr val="dk1"/>
              </a:solidFill>
              <a:latin typeface="Lato"/>
              <a:ea typeface="Lato"/>
              <a:cs typeface="Lato"/>
              <a:sym typeface="Lato"/>
            </a:endParaRPr>
          </a:p>
          <a:p>
            <a:pPr marL="914400" lvl="1" indent="-320675" algn="l" rtl="0">
              <a:spcBef>
                <a:spcPts val="0"/>
              </a:spcBef>
              <a:spcAft>
                <a:spcPts val="0"/>
              </a:spcAft>
              <a:buClr>
                <a:schemeClr val="dk1"/>
              </a:buClr>
              <a:buSzPts val="1450"/>
              <a:buFont typeface="Lato"/>
              <a:buChar char="○"/>
            </a:pPr>
            <a:r>
              <a:rPr lang="en" sz="1450">
                <a:solidFill>
                  <a:schemeClr val="dk1"/>
                </a:solidFill>
                <a:latin typeface="Lato"/>
                <a:ea typeface="Lato"/>
                <a:cs typeface="Lato"/>
                <a:sym typeface="Lato"/>
              </a:rPr>
              <a:t>Algorithm assessment tool to predict if a person is likely to commit another crime before the trial</a:t>
            </a:r>
            <a:endParaRPr sz="1450">
              <a:solidFill>
                <a:schemeClr val="dk1"/>
              </a:solidFill>
              <a:latin typeface="Lato"/>
              <a:ea typeface="Lato"/>
              <a:cs typeface="Lato"/>
              <a:sym typeface="Lato"/>
            </a:endParaRPr>
          </a:p>
          <a:p>
            <a:pPr marL="914400" lvl="1" indent="-320675" algn="l" rtl="0">
              <a:spcBef>
                <a:spcPts val="0"/>
              </a:spcBef>
              <a:spcAft>
                <a:spcPts val="0"/>
              </a:spcAft>
              <a:buClr>
                <a:schemeClr val="dk1"/>
              </a:buClr>
              <a:buSzPts val="1450"/>
              <a:buFont typeface="Lato"/>
              <a:buChar char="○"/>
            </a:pPr>
            <a:r>
              <a:rPr lang="en" sz="1450">
                <a:solidFill>
                  <a:schemeClr val="dk1"/>
                </a:solidFill>
                <a:latin typeface="Lato"/>
                <a:ea typeface="Lato"/>
                <a:cs typeface="Lato"/>
                <a:sym typeface="Lato"/>
              </a:rPr>
              <a:t>Used to decide if one is bailed in many US states… with the assumption that machine learning models should be less biased than humans </a:t>
            </a:r>
            <a:endParaRPr sz="1550">
              <a:solidFill>
                <a:schemeClr val="dk1"/>
              </a:solidFill>
              <a:latin typeface="Lato"/>
              <a:ea typeface="Lato"/>
              <a:cs typeface="Lato"/>
              <a:sym typeface="Lato"/>
            </a:endParaRPr>
          </a:p>
        </p:txBody>
      </p:sp>
      <p:sp>
        <p:nvSpPr>
          <p:cNvPr id="1296" name="Google Shape;1296;p37"/>
          <p:cNvSpPr txBox="1">
            <a:spLocks noGrp="1"/>
          </p:cNvSpPr>
          <p:nvPr>
            <p:ph type="title"/>
          </p:nvPr>
        </p:nvSpPr>
        <p:spPr>
          <a:xfrm>
            <a:off x="713225" y="539500"/>
            <a:ext cx="7717500" cy="410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700"/>
              <a:t>Setting Up The Problem</a:t>
            </a:r>
            <a:endParaRPr sz="2700"/>
          </a:p>
        </p:txBody>
      </p:sp>
      <p:pic>
        <p:nvPicPr>
          <p:cNvPr id="1297" name="Google Shape;1297;p37"/>
          <p:cNvPicPr preferRelativeResize="0"/>
          <p:nvPr/>
        </p:nvPicPr>
        <p:blipFill>
          <a:blip r:embed="rId3">
            <a:alphaModFix/>
          </a:blip>
          <a:stretch>
            <a:fillRect/>
          </a:stretch>
        </p:blipFill>
        <p:spPr>
          <a:xfrm rot="10800000">
            <a:off x="90150" y="816550"/>
            <a:ext cx="662050" cy="3510400"/>
          </a:xfrm>
          <a:prstGeom prst="rect">
            <a:avLst/>
          </a:prstGeom>
          <a:noFill/>
          <a:ln>
            <a:noFill/>
          </a:ln>
        </p:spPr>
      </p:pic>
      <p:pic>
        <p:nvPicPr>
          <p:cNvPr id="1298" name="Google Shape;1298;p37"/>
          <p:cNvPicPr preferRelativeResize="0"/>
          <p:nvPr/>
        </p:nvPicPr>
        <p:blipFill rotWithShape="1">
          <a:blip r:embed="rId4">
            <a:alphaModFix/>
          </a:blip>
          <a:srcRect r="32555"/>
          <a:stretch/>
        </p:blipFill>
        <p:spPr>
          <a:xfrm>
            <a:off x="6224382" y="1260175"/>
            <a:ext cx="2115218" cy="3136174"/>
          </a:xfrm>
          <a:prstGeom prst="rect">
            <a:avLst/>
          </a:prstGeom>
          <a:noFill/>
          <a:ln>
            <a:noFill/>
          </a:ln>
        </p:spPr>
      </p:pic>
      <p:pic>
        <p:nvPicPr>
          <p:cNvPr id="1299" name="Google Shape;1299;p37"/>
          <p:cNvPicPr preferRelativeResize="0"/>
          <p:nvPr/>
        </p:nvPicPr>
        <p:blipFill rotWithShape="1">
          <a:blip r:embed="rId5">
            <a:alphaModFix/>
          </a:blip>
          <a:srcRect l="15805" r="19179"/>
          <a:stretch/>
        </p:blipFill>
        <p:spPr>
          <a:xfrm>
            <a:off x="5410375" y="1350425"/>
            <a:ext cx="1367399" cy="1402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38"/>
          <p:cNvSpPr txBox="1">
            <a:spLocks noGrp="1"/>
          </p:cNvSpPr>
          <p:nvPr>
            <p:ph type="body" idx="1"/>
          </p:nvPr>
        </p:nvSpPr>
        <p:spPr>
          <a:xfrm>
            <a:off x="720000" y="1657150"/>
            <a:ext cx="5214300" cy="3062400"/>
          </a:xfrm>
          <a:prstGeom prst="rect">
            <a:avLst/>
          </a:prstGeom>
        </p:spPr>
        <p:txBody>
          <a:bodyPr spcFirstLastPara="1" wrap="square" lIns="0" tIns="0" rIns="0" bIns="0" anchor="t" anchorCtr="0">
            <a:noAutofit/>
          </a:bodyPr>
          <a:lstStyle/>
          <a:p>
            <a:pPr marL="457200" lvl="0" indent="-330200" algn="l" rtl="0">
              <a:spcBef>
                <a:spcPts val="0"/>
              </a:spcBef>
              <a:spcAft>
                <a:spcPts val="0"/>
              </a:spcAft>
              <a:buClr>
                <a:schemeClr val="dk1"/>
              </a:buClr>
              <a:buSzPts val="1600"/>
              <a:buFont typeface="Lato"/>
              <a:buChar char="✦"/>
            </a:pPr>
            <a:r>
              <a:rPr lang="en" sz="1450" b="1"/>
              <a:t>DATASET</a:t>
            </a:r>
            <a:endParaRPr sz="1450" b="1"/>
          </a:p>
          <a:p>
            <a:pPr marL="914400" lvl="1" indent="-320675" algn="l" rtl="0">
              <a:spcBef>
                <a:spcPts val="0"/>
              </a:spcBef>
              <a:spcAft>
                <a:spcPts val="0"/>
              </a:spcAft>
              <a:buClr>
                <a:schemeClr val="dk1"/>
              </a:buClr>
              <a:buSzPts val="1450"/>
              <a:buFont typeface="Arial"/>
              <a:buChar char="○"/>
            </a:pPr>
            <a:r>
              <a:rPr lang="en" sz="1450"/>
              <a:t>From Florida’s public records </a:t>
            </a:r>
            <a:endParaRPr sz="1450"/>
          </a:p>
          <a:p>
            <a:pPr marL="914400" lvl="1" indent="-320675" algn="l" rtl="0">
              <a:spcBef>
                <a:spcPts val="0"/>
              </a:spcBef>
              <a:spcAft>
                <a:spcPts val="0"/>
              </a:spcAft>
              <a:buClr>
                <a:schemeClr val="dk1"/>
              </a:buClr>
              <a:buSzPts val="1450"/>
              <a:buFont typeface="Arial"/>
              <a:buChar char="○"/>
            </a:pPr>
            <a:r>
              <a:rPr lang="en" sz="1450"/>
              <a:t>Having race as a variable in the dataset is problematic…the algorithm uses the race as a factor when deciding if one should be bailed </a:t>
            </a:r>
            <a:endParaRPr sz="1450"/>
          </a:p>
          <a:p>
            <a:pPr marL="914400" lvl="1" indent="-320675" algn="l" rtl="0">
              <a:spcBef>
                <a:spcPts val="0"/>
              </a:spcBef>
              <a:spcAft>
                <a:spcPts val="0"/>
              </a:spcAft>
              <a:buClr>
                <a:schemeClr val="dk1"/>
              </a:buClr>
              <a:buSzPts val="1450"/>
              <a:buFont typeface="Arial"/>
              <a:buChar char="○"/>
            </a:pPr>
            <a:r>
              <a:rPr lang="en" sz="1450"/>
              <a:t>There’s also significant disproportion in sample sizes of each races</a:t>
            </a:r>
            <a:endParaRPr sz="1450"/>
          </a:p>
          <a:p>
            <a:pPr marL="914400" lvl="1" indent="-320675" algn="l" rtl="0">
              <a:spcBef>
                <a:spcPts val="0"/>
              </a:spcBef>
              <a:spcAft>
                <a:spcPts val="0"/>
              </a:spcAft>
              <a:buClr>
                <a:schemeClr val="dk1"/>
              </a:buClr>
              <a:buSzPts val="1450"/>
              <a:buFont typeface="Arial"/>
              <a:buChar char="○"/>
            </a:pPr>
            <a:r>
              <a:rPr lang="en" sz="1450"/>
              <a:t>Native Americans and Asians were underrepresented - unavoidable bias </a:t>
            </a:r>
            <a:endParaRPr sz="1450"/>
          </a:p>
          <a:p>
            <a:pPr marL="914400" lvl="1" indent="-320675" algn="l" rtl="0">
              <a:spcBef>
                <a:spcPts val="0"/>
              </a:spcBef>
              <a:spcAft>
                <a:spcPts val="0"/>
              </a:spcAft>
              <a:buClr>
                <a:schemeClr val="dk1"/>
              </a:buClr>
              <a:buSzPts val="1450"/>
              <a:buFont typeface="Arial"/>
              <a:buChar char="○"/>
            </a:pPr>
            <a:r>
              <a:rPr lang="en" sz="1450"/>
              <a:t>So, we made many models to see if the algorithm is ‘fair’ when it comes to race</a:t>
            </a:r>
            <a:endParaRPr sz="1450"/>
          </a:p>
        </p:txBody>
      </p:sp>
      <p:cxnSp>
        <p:nvCxnSpPr>
          <p:cNvPr id="1305" name="Google Shape;1305;p38"/>
          <p:cNvCxnSpPr/>
          <p:nvPr/>
        </p:nvCxnSpPr>
        <p:spPr>
          <a:xfrm>
            <a:off x="713225" y="1498475"/>
            <a:ext cx="6820500" cy="0"/>
          </a:xfrm>
          <a:prstGeom prst="straightConnector1">
            <a:avLst/>
          </a:prstGeom>
          <a:noFill/>
          <a:ln w="9525" cap="flat" cmpd="sng">
            <a:solidFill>
              <a:schemeClr val="dk1"/>
            </a:solidFill>
            <a:prstDash val="solid"/>
            <a:round/>
            <a:headEnd type="none" w="med" len="med"/>
            <a:tailEnd type="none" w="med" len="med"/>
          </a:ln>
        </p:spPr>
      </p:cxnSp>
      <p:sp>
        <p:nvSpPr>
          <p:cNvPr id="1306" name="Google Shape;1306;p38"/>
          <p:cNvSpPr txBox="1">
            <a:spLocks noGrp="1"/>
          </p:cNvSpPr>
          <p:nvPr>
            <p:ph type="title"/>
          </p:nvPr>
        </p:nvSpPr>
        <p:spPr>
          <a:xfrm>
            <a:off x="713225" y="1072400"/>
            <a:ext cx="4356900" cy="42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ISSUES IN DATASET</a:t>
            </a:r>
            <a:endParaRPr/>
          </a:p>
        </p:txBody>
      </p:sp>
      <p:pic>
        <p:nvPicPr>
          <p:cNvPr id="1307" name="Google Shape;1307;p38"/>
          <p:cNvPicPr preferRelativeResize="0"/>
          <p:nvPr/>
        </p:nvPicPr>
        <p:blipFill>
          <a:blip r:embed="rId3">
            <a:alphaModFix/>
          </a:blip>
          <a:stretch>
            <a:fillRect/>
          </a:stretch>
        </p:blipFill>
        <p:spPr>
          <a:xfrm rot="-8999971">
            <a:off x="5681133" y="248075"/>
            <a:ext cx="1309789" cy="1185073"/>
          </a:xfrm>
          <a:prstGeom prst="rect">
            <a:avLst/>
          </a:prstGeom>
          <a:noFill/>
          <a:ln>
            <a:noFill/>
          </a:ln>
        </p:spPr>
      </p:pic>
      <p:pic>
        <p:nvPicPr>
          <p:cNvPr id="1308" name="Google Shape;1308;p38"/>
          <p:cNvPicPr preferRelativeResize="0"/>
          <p:nvPr/>
        </p:nvPicPr>
        <p:blipFill>
          <a:blip r:embed="rId4">
            <a:alphaModFix/>
          </a:blip>
          <a:stretch>
            <a:fillRect/>
          </a:stretch>
        </p:blipFill>
        <p:spPr>
          <a:xfrm>
            <a:off x="5934300" y="1657141"/>
            <a:ext cx="2904900" cy="2904900"/>
          </a:xfrm>
          <a:prstGeom prst="rect">
            <a:avLst/>
          </a:prstGeom>
          <a:noFill/>
          <a:ln>
            <a:noFill/>
          </a:ln>
        </p:spPr>
      </p:pic>
      <p:pic>
        <p:nvPicPr>
          <p:cNvPr id="1309" name="Google Shape;1309;p38"/>
          <p:cNvPicPr preferRelativeResize="0"/>
          <p:nvPr/>
        </p:nvPicPr>
        <p:blipFill>
          <a:blip r:embed="rId5">
            <a:alphaModFix/>
          </a:blip>
          <a:stretch>
            <a:fillRect/>
          </a:stretch>
        </p:blipFill>
        <p:spPr>
          <a:xfrm rot="10800000">
            <a:off x="90150" y="816550"/>
            <a:ext cx="662050" cy="3510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39"/>
          <p:cNvSpPr txBox="1">
            <a:spLocks noGrp="1"/>
          </p:cNvSpPr>
          <p:nvPr>
            <p:ph type="title"/>
          </p:nvPr>
        </p:nvSpPr>
        <p:spPr>
          <a:xfrm>
            <a:off x="713225" y="539500"/>
            <a:ext cx="7717500" cy="410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700"/>
              <a:t>Machine Learning</a:t>
            </a:r>
            <a:endParaRPr sz="2700"/>
          </a:p>
        </p:txBody>
      </p:sp>
      <p:sp>
        <p:nvSpPr>
          <p:cNvPr id="1315" name="Google Shape;1315;p39"/>
          <p:cNvSpPr txBox="1"/>
          <p:nvPr/>
        </p:nvSpPr>
        <p:spPr>
          <a:xfrm>
            <a:off x="661625" y="1228675"/>
            <a:ext cx="5503200" cy="3687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Lato"/>
              <a:buChar char="✦"/>
            </a:pPr>
            <a:r>
              <a:rPr lang="en" sz="1650">
                <a:solidFill>
                  <a:schemeClr val="dk1"/>
                </a:solidFill>
                <a:latin typeface="Lato"/>
                <a:ea typeface="Lato"/>
                <a:cs typeface="Lato"/>
                <a:sym typeface="Lato"/>
              </a:rPr>
              <a:t>Machine Learning has been introduced to this data set due to the fact that computers are more logical than humans and have less chance of making an error and less of a chance of having bias. As computers use a large amount of data to analyze the inputs, the outputs that are produced are more accurate than the outputs produced by humans. </a:t>
            </a:r>
            <a:endParaRPr sz="1650">
              <a:solidFill>
                <a:schemeClr val="dk1"/>
              </a:solidFill>
              <a:latin typeface="Lato"/>
              <a:ea typeface="Lato"/>
              <a:cs typeface="Lato"/>
              <a:sym typeface="Lato"/>
            </a:endParaRPr>
          </a:p>
          <a:p>
            <a:pPr marL="457200" lvl="0" indent="-333375" algn="l" rtl="0">
              <a:spcBef>
                <a:spcPts val="0"/>
              </a:spcBef>
              <a:spcAft>
                <a:spcPts val="0"/>
              </a:spcAft>
              <a:buClr>
                <a:schemeClr val="dk1"/>
              </a:buClr>
              <a:buSzPts val="1650"/>
              <a:buFont typeface="Lato"/>
              <a:buChar char="✦"/>
            </a:pPr>
            <a:r>
              <a:rPr lang="en" sz="1750">
                <a:solidFill>
                  <a:schemeClr val="dk1"/>
                </a:solidFill>
                <a:latin typeface="Lato"/>
                <a:ea typeface="Lato"/>
                <a:cs typeface="Lato"/>
                <a:sym typeface="Lato"/>
              </a:rPr>
              <a:t>The thing we are trying to predict in this project is if someone will recidivate(commit another crime after being released from prison).</a:t>
            </a:r>
            <a:endParaRPr sz="1750">
              <a:solidFill>
                <a:schemeClr val="dk1"/>
              </a:solidFill>
              <a:latin typeface="Lato"/>
              <a:ea typeface="Lato"/>
              <a:cs typeface="Lato"/>
              <a:sym typeface="Lato"/>
            </a:endParaRPr>
          </a:p>
          <a:p>
            <a:pPr marL="0" lvl="0" indent="0" algn="l" rtl="0">
              <a:spcBef>
                <a:spcPts val="0"/>
              </a:spcBef>
              <a:spcAft>
                <a:spcPts val="0"/>
              </a:spcAft>
              <a:buNone/>
            </a:pPr>
            <a:endParaRPr sz="1550">
              <a:solidFill>
                <a:schemeClr val="dk1"/>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sz="1650">
              <a:solidFill>
                <a:schemeClr val="dk1"/>
              </a:solidFill>
              <a:latin typeface="Lato"/>
              <a:ea typeface="Lato"/>
              <a:cs typeface="Lato"/>
              <a:sym typeface="Lato"/>
            </a:endParaRPr>
          </a:p>
          <a:p>
            <a:pPr marL="0" lvl="0" indent="0" algn="l" rtl="0">
              <a:spcBef>
                <a:spcPts val="0"/>
              </a:spcBef>
              <a:spcAft>
                <a:spcPts val="0"/>
              </a:spcAft>
              <a:buNone/>
            </a:pPr>
            <a:endParaRPr sz="1550" b="1">
              <a:solidFill>
                <a:schemeClr val="dk1"/>
              </a:solidFill>
              <a:latin typeface="Lato"/>
              <a:ea typeface="Lato"/>
              <a:cs typeface="Lato"/>
              <a:sym typeface="Lato"/>
            </a:endParaRPr>
          </a:p>
          <a:p>
            <a:pPr marL="0" lvl="0" indent="0" algn="l" rtl="0">
              <a:spcBef>
                <a:spcPts val="0"/>
              </a:spcBef>
              <a:spcAft>
                <a:spcPts val="0"/>
              </a:spcAft>
              <a:buNone/>
            </a:pPr>
            <a:r>
              <a:rPr lang="en" sz="1550" b="1">
                <a:solidFill>
                  <a:schemeClr val="dk1"/>
                </a:solidFill>
                <a:latin typeface="Lato"/>
                <a:ea typeface="Lato"/>
                <a:cs typeface="Lato"/>
                <a:sym typeface="Lato"/>
              </a:rPr>
              <a:t> </a:t>
            </a:r>
            <a:endParaRPr sz="1550" b="1">
              <a:solidFill>
                <a:schemeClr val="dk1"/>
              </a:solidFill>
              <a:latin typeface="Lato"/>
              <a:ea typeface="Lato"/>
              <a:cs typeface="Lato"/>
              <a:sym typeface="Lato"/>
            </a:endParaRPr>
          </a:p>
          <a:p>
            <a:pPr marL="0" lvl="0" indent="0" algn="l" rtl="0">
              <a:spcBef>
                <a:spcPts val="0"/>
              </a:spcBef>
              <a:spcAft>
                <a:spcPts val="0"/>
              </a:spcAft>
              <a:buNone/>
            </a:pPr>
            <a:endParaRPr sz="1550" b="1">
              <a:solidFill>
                <a:schemeClr val="dk1"/>
              </a:solidFill>
              <a:latin typeface="Lato"/>
              <a:ea typeface="Lato"/>
              <a:cs typeface="Lato"/>
              <a:sym typeface="Lato"/>
            </a:endParaRPr>
          </a:p>
        </p:txBody>
      </p:sp>
      <p:pic>
        <p:nvPicPr>
          <p:cNvPr id="1316" name="Google Shape;1316;p39"/>
          <p:cNvPicPr preferRelativeResize="0"/>
          <p:nvPr/>
        </p:nvPicPr>
        <p:blipFill>
          <a:blip r:embed="rId3">
            <a:alphaModFix/>
          </a:blip>
          <a:stretch>
            <a:fillRect/>
          </a:stretch>
        </p:blipFill>
        <p:spPr>
          <a:xfrm rot="10800000">
            <a:off x="90150" y="816550"/>
            <a:ext cx="662050" cy="3510400"/>
          </a:xfrm>
          <a:prstGeom prst="rect">
            <a:avLst/>
          </a:prstGeom>
          <a:noFill/>
          <a:ln>
            <a:noFill/>
          </a:ln>
        </p:spPr>
      </p:pic>
      <p:pic>
        <p:nvPicPr>
          <p:cNvPr id="1317" name="Google Shape;1317;p39"/>
          <p:cNvPicPr preferRelativeResize="0"/>
          <p:nvPr/>
        </p:nvPicPr>
        <p:blipFill rotWithShape="1">
          <a:blip r:embed="rId4">
            <a:alphaModFix/>
          </a:blip>
          <a:srcRect b="17749"/>
          <a:stretch/>
        </p:blipFill>
        <p:spPr>
          <a:xfrm>
            <a:off x="5963025" y="816550"/>
            <a:ext cx="2994075" cy="2462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40"/>
          <p:cNvSpPr txBox="1">
            <a:spLocks noGrp="1"/>
          </p:cNvSpPr>
          <p:nvPr>
            <p:ph type="title"/>
          </p:nvPr>
        </p:nvSpPr>
        <p:spPr>
          <a:xfrm>
            <a:off x="1222650" y="803700"/>
            <a:ext cx="6698700" cy="424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EVALUATING ACCURACY</a:t>
            </a:r>
            <a:endParaRPr/>
          </a:p>
        </p:txBody>
      </p:sp>
      <p:cxnSp>
        <p:nvCxnSpPr>
          <p:cNvPr id="1323" name="Google Shape;1323;p40"/>
          <p:cNvCxnSpPr/>
          <p:nvPr/>
        </p:nvCxnSpPr>
        <p:spPr>
          <a:xfrm>
            <a:off x="1353150" y="1228200"/>
            <a:ext cx="6437700" cy="0"/>
          </a:xfrm>
          <a:prstGeom prst="straightConnector1">
            <a:avLst/>
          </a:prstGeom>
          <a:noFill/>
          <a:ln w="9525" cap="flat" cmpd="sng">
            <a:solidFill>
              <a:schemeClr val="dk1"/>
            </a:solidFill>
            <a:prstDash val="solid"/>
            <a:round/>
            <a:headEnd type="none" w="med" len="med"/>
            <a:tailEnd type="none" w="med" len="med"/>
          </a:ln>
        </p:spPr>
      </p:cxnSp>
      <p:graphicFrame>
        <p:nvGraphicFramePr>
          <p:cNvPr id="1324" name="Google Shape;1324;p40"/>
          <p:cNvGraphicFramePr/>
          <p:nvPr/>
        </p:nvGraphicFramePr>
        <p:xfrm>
          <a:off x="6511975" y="3148475"/>
          <a:ext cx="1834375" cy="1768125"/>
        </p:xfrm>
        <a:graphic>
          <a:graphicData uri="http://schemas.openxmlformats.org/drawingml/2006/table">
            <a:tbl>
              <a:tblPr>
                <a:noFill/>
                <a:tableStyleId>{3408CB0B-B0E9-4787-8864-75C466A6813A}</a:tableStyleId>
              </a:tblPr>
              <a:tblGrid>
                <a:gridCol w="611450">
                  <a:extLst>
                    <a:ext uri="{9D8B030D-6E8A-4147-A177-3AD203B41FA5}">
                      <a16:colId xmlns:a16="http://schemas.microsoft.com/office/drawing/2014/main" val="20000"/>
                    </a:ext>
                  </a:extLst>
                </a:gridCol>
                <a:gridCol w="625650">
                  <a:extLst>
                    <a:ext uri="{9D8B030D-6E8A-4147-A177-3AD203B41FA5}">
                      <a16:colId xmlns:a16="http://schemas.microsoft.com/office/drawing/2014/main" val="20001"/>
                    </a:ext>
                  </a:extLst>
                </a:gridCol>
                <a:gridCol w="597275">
                  <a:extLst>
                    <a:ext uri="{9D8B030D-6E8A-4147-A177-3AD203B41FA5}">
                      <a16:colId xmlns:a16="http://schemas.microsoft.com/office/drawing/2014/main" val="20002"/>
                    </a:ext>
                  </a:extLst>
                </a:gridCol>
              </a:tblGrid>
              <a:tr h="597375">
                <a:tc>
                  <a:txBody>
                    <a:bodyPr/>
                    <a:lstStyle/>
                    <a:p>
                      <a:pPr marL="0" lvl="0" indent="0" algn="l" rtl="0">
                        <a:spcBef>
                          <a:spcPts val="0"/>
                        </a:spcBef>
                        <a:spcAft>
                          <a:spcPts val="0"/>
                        </a:spcAft>
                        <a:buNone/>
                      </a:pPr>
                      <a:endParaRPr sz="1200">
                        <a:highlight>
                          <a:schemeClr val="lt1"/>
                        </a:highlight>
                        <a:latin typeface="Dela Gothic One"/>
                        <a:ea typeface="Dela Gothic One"/>
                        <a:cs typeface="Dela Gothic One"/>
                        <a:sym typeface="Dela Gothic One"/>
                      </a:endParaRPr>
                    </a:p>
                  </a:txBody>
                  <a:tcPr marL="91425" marR="91425" marT="91425" marB="91425">
                    <a:lnL w="9525" cap="flat" cmpd="sng">
                      <a:solidFill>
                        <a:schemeClr val="lt1">
                          <a:alpha val="0"/>
                        </a:schemeClr>
                      </a:solidFill>
                      <a:prstDash val="solid"/>
                      <a:round/>
                      <a:headEnd type="none" w="sm" len="sm"/>
                      <a:tailEnd type="none" w="sm" len="sm"/>
                    </a:lnL>
                    <a:lnT w="9525" cap="flat" cmpd="sng">
                      <a:solidFill>
                        <a:schemeClr val="lt1">
                          <a:alpha val="0"/>
                        </a:schemeClr>
                      </a:solidFill>
                      <a:prstDash val="solid"/>
                      <a:round/>
                      <a:headEnd type="none" w="sm" len="sm"/>
                      <a:tailEnd type="none" w="sm" len="sm"/>
                    </a:lnT>
                  </a:tcPr>
                </a:tc>
                <a:tc>
                  <a:txBody>
                    <a:bodyPr/>
                    <a:lstStyle/>
                    <a:p>
                      <a:pPr marL="0" lvl="0" indent="0" algn="l" rtl="0">
                        <a:spcBef>
                          <a:spcPts val="0"/>
                        </a:spcBef>
                        <a:spcAft>
                          <a:spcPts val="0"/>
                        </a:spcAft>
                        <a:buNone/>
                      </a:pPr>
                      <a:endParaRPr sz="1200">
                        <a:solidFill>
                          <a:schemeClr val="dk1"/>
                        </a:solidFill>
                        <a:highlight>
                          <a:schemeClr val="lt1"/>
                        </a:highlight>
                        <a:latin typeface="Dela Gothic One"/>
                        <a:ea typeface="Dela Gothic One"/>
                        <a:cs typeface="Dela Gothic One"/>
                        <a:sym typeface="Dela Gothic One"/>
                      </a:endParaRPr>
                    </a:p>
                    <a:p>
                      <a:pPr marL="0" lvl="0" indent="0" algn="l" rtl="0">
                        <a:spcBef>
                          <a:spcPts val="0"/>
                        </a:spcBef>
                        <a:spcAft>
                          <a:spcPts val="0"/>
                        </a:spcAft>
                        <a:buNone/>
                      </a:pPr>
                      <a:r>
                        <a:rPr lang="en" sz="1200">
                          <a:highlight>
                            <a:schemeClr val="lt1"/>
                          </a:highlight>
                          <a:latin typeface="Dela Gothic One"/>
                          <a:ea typeface="Dela Gothic One"/>
                          <a:cs typeface="Dela Gothic One"/>
                          <a:sym typeface="Dela Gothic One"/>
                        </a:rPr>
                        <a:t>POS</a:t>
                      </a:r>
                      <a:endParaRPr sz="1200">
                        <a:highlight>
                          <a:schemeClr val="lt1"/>
                        </a:highlight>
                        <a:latin typeface="Dela Gothic One"/>
                        <a:ea typeface="Dela Gothic One"/>
                        <a:cs typeface="Dela Gothic One"/>
                        <a:sym typeface="Dela Gothic One"/>
                      </a:endParaRPr>
                    </a:p>
                  </a:txBody>
                  <a:tcPr marL="91425" marR="91425" marT="91425" marB="91425">
                    <a:solidFill>
                      <a:schemeClr val="lt1"/>
                    </a:solidFill>
                  </a:tcPr>
                </a:tc>
                <a:tc>
                  <a:txBody>
                    <a:bodyPr/>
                    <a:lstStyle/>
                    <a:p>
                      <a:pPr marL="0" lvl="0" indent="0" algn="l" rtl="0">
                        <a:spcBef>
                          <a:spcPts val="0"/>
                        </a:spcBef>
                        <a:spcAft>
                          <a:spcPts val="0"/>
                        </a:spcAft>
                        <a:buNone/>
                      </a:pPr>
                      <a:endParaRPr sz="1200">
                        <a:solidFill>
                          <a:schemeClr val="dk1"/>
                        </a:solidFill>
                        <a:highlight>
                          <a:schemeClr val="lt1"/>
                        </a:highlight>
                        <a:latin typeface="Dela Gothic One"/>
                        <a:ea typeface="Dela Gothic One"/>
                        <a:cs typeface="Dela Gothic One"/>
                        <a:sym typeface="Dela Gothic One"/>
                      </a:endParaRPr>
                    </a:p>
                    <a:p>
                      <a:pPr marL="0" lvl="0" indent="0" algn="l" rtl="0">
                        <a:spcBef>
                          <a:spcPts val="0"/>
                        </a:spcBef>
                        <a:spcAft>
                          <a:spcPts val="0"/>
                        </a:spcAft>
                        <a:buNone/>
                      </a:pPr>
                      <a:r>
                        <a:rPr lang="en" sz="1200">
                          <a:highlight>
                            <a:schemeClr val="lt1"/>
                          </a:highlight>
                          <a:latin typeface="Dela Gothic One"/>
                          <a:ea typeface="Dela Gothic One"/>
                          <a:cs typeface="Dela Gothic One"/>
                          <a:sym typeface="Dela Gothic One"/>
                        </a:rPr>
                        <a:t>NEG</a:t>
                      </a:r>
                      <a:endParaRPr sz="1200">
                        <a:highlight>
                          <a:schemeClr val="lt1"/>
                        </a:highlight>
                        <a:latin typeface="Dela Gothic One"/>
                        <a:ea typeface="Dela Gothic One"/>
                        <a:cs typeface="Dela Gothic One"/>
                        <a:sym typeface="Dela Gothic One"/>
                      </a:endParaRPr>
                    </a:p>
                  </a:txBody>
                  <a:tcPr marL="91425" marR="91425" marT="91425" marB="91425">
                    <a:solidFill>
                      <a:schemeClr val="lt1"/>
                    </a:solidFill>
                  </a:tcPr>
                </a:tc>
                <a:extLst>
                  <a:ext uri="{0D108BD9-81ED-4DB2-BD59-A6C34878D82A}">
                    <a16:rowId xmlns:a16="http://schemas.microsoft.com/office/drawing/2014/main" val="10000"/>
                  </a:ext>
                </a:extLst>
              </a:tr>
              <a:tr h="597375">
                <a:tc>
                  <a:txBody>
                    <a:bodyPr/>
                    <a:lstStyle/>
                    <a:p>
                      <a:pPr marL="0" lvl="0" indent="0" algn="ctr" rtl="0">
                        <a:spcBef>
                          <a:spcPts val="0"/>
                        </a:spcBef>
                        <a:spcAft>
                          <a:spcPts val="0"/>
                        </a:spcAft>
                        <a:buNone/>
                      </a:pPr>
                      <a:endParaRPr sz="400">
                        <a:solidFill>
                          <a:schemeClr val="dk1"/>
                        </a:solidFill>
                        <a:highlight>
                          <a:schemeClr val="lt1"/>
                        </a:highlight>
                        <a:latin typeface="Dela Gothic One"/>
                        <a:ea typeface="Dela Gothic One"/>
                        <a:cs typeface="Dela Gothic One"/>
                        <a:sym typeface="Dela Gothic One"/>
                      </a:endParaRPr>
                    </a:p>
                    <a:p>
                      <a:pPr marL="0" lvl="0" indent="0" algn="ctr" rtl="0">
                        <a:spcBef>
                          <a:spcPts val="0"/>
                        </a:spcBef>
                        <a:spcAft>
                          <a:spcPts val="0"/>
                        </a:spcAft>
                        <a:buNone/>
                      </a:pPr>
                      <a:endParaRPr sz="400">
                        <a:solidFill>
                          <a:schemeClr val="dk1"/>
                        </a:solidFill>
                        <a:highlight>
                          <a:schemeClr val="lt1"/>
                        </a:highlight>
                        <a:latin typeface="Dela Gothic One"/>
                        <a:ea typeface="Dela Gothic One"/>
                        <a:cs typeface="Dela Gothic One"/>
                        <a:sym typeface="Dela Gothic One"/>
                      </a:endParaRPr>
                    </a:p>
                    <a:p>
                      <a:pPr marL="0" lvl="0" indent="0" algn="l" rtl="0">
                        <a:spcBef>
                          <a:spcPts val="0"/>
                        </a:spcBef>
                        <a:spcAft>
                          <a:spcPts val="0"/>
                        </a:spcAft>
                        <a:buNone/>
                      </a:pPr>
                      <a:r>
                        <a:rPr lang="en" sz="1200">
                          <a:highlight>
                            <a:schemeClr val="lt1"/>
                          </a:highlight>
                          <a:latin typeface="Dela Gothic One"/>
                          <a:ea typeface="Dela Gothic One"/>
                          <a:cs typeface="Dela Gothic One"/>
                          <a:sym typeface="Dela Gothic One"/>
                        </a:rPr>
                        <a:t>NEG</a:t>
                      </a:r>
                      <a:endParaRPr sz="1200">
                        <a:highlight>
                          <a:schemeClr val="lt1"/>
                        </a:highlight>
                        <a:latin typeface="Dela Gothic One"/>
                        <a:ea typeface="Dela Gothic One"/>
                        <a:cs typeface="Dela Gothic One"/>
                        <a:sym typeface="Dela Gothic One"/>
                      </a:endParaRPr>
                    </a:p>
                  </a:txBody>
                  <a:tcPr marL="91425" marR="91425" marT="91425" marB="91425"/>
                </a:tc>
                <a:tc>
                  <a:txBody>
                    <a:bodyPr/>
                    <a:lstStyle/>
                    <a:p>
                      <a:pPr marL="0" lvl="0" indent="0" algn="ctr" rtl="0">
                        <a:spcBef>
                          <a:spcPts val="0"/>
                        </a:spcBef>
                        <a:spcAft>
                          <a:spcPts val="0"/>
                        </a:spcAft>
                        <a:buNone/>
                      </a:pPr>
                      <a:endParaRPr sz="400">
                        <a:highlight>
                          <a:schemeClr val="lt1"/>
                        </a:highlight>
                        <a:latin typeface="Dela Gothic One"/>
                        <a:ea typeface="Dela Gothic One"/>
                        <a:cs typeface="Dela Gothic One"/>
                        <a:sym typeface="Dela Gothic One"/>
                      </a:endParaRPr>
                    </a:p>
                    <a:p>
                      <a:pPr marL="0" lvl="0" indent="0" algn="ctr" rtl="0">
                        <a:spcBef>
                          <a:spcPts val="0"/>
                        </a:spcBef>
                        <a:spcAft>
                          <a:spcPts val="0"/>
                        </a:spcAft>
                        <a:buNone/>
                      </a:pPr>
                      <a:endParaRPr sz="400">
                        <a:highlight>
                          <a:schemeClr val="lt1"/>
                        </a:highlight>
                        <a:latin typeface="Dela Gothic One"/>
                        <a:ea typeface="Dela Gothic One"/>
                        <a:cs typeface="Dela Gothic One"/>
                        <a:sym typeface="Dela Gothic One"/>
                      </a:endParaRPr>
                    </a:p>
                    <a:p>
                      <a:pPr marL="0" lvl="0" indent="0" algn="ctr" rtl="0">
                        <a:spcBef>
                          <a:spcPts val="0"/>
                        </a:spcBef>
                        <a:spcAft>
                          <a:spcPts val="0"/>
                        </a:spcAft>
                        <a:buNone/>
                      </a:pPr>
                      <a:r>
                        <a:rPr lang="en" sz="1200">
                          <a:highlight>
                            <a:schemeClr val="lt1"/>
                          </a:highlight>
                          <a:latin typeface="Dela Gothic One"/>
                          <a:ea typeface="Dela Gothic One"/>
                          <a:cs typeface="Dela Gothic One"/>
                          <a:sym typeface="Dela Gothic One"/>
                        </a:rPr>
                        <a:t>TP</a:t>
                      </a:r>
                      <a:endParaRPr sz="1200">
                        <a:highlight>
                          <a:schemeClr val="lt1"/>
                        </a:highlight>
                        <a:latin typeface="Dela Gothic One"/>
                        <a:ea typeface="Dela Gothic One"/>
                        <a:cs typeface="Dela Gothic One"/>
                        <a:sym typeface="Dela Gothic One"/>
                      </a:endParaRPr>
                    </a:p>
                  </a:txBody>
                  <a:tcPr marL="91425" marR="91425" marT="91425" marB="91425">
                    <a:solidFill>
                      <a:schemeClr val="lt1"/>
                    </a:solidFill>
                  </a:tcPr>
                </a:tc>
                <a:tc>
                  <a:txBody>
                    <a:bodyPr/>
                    <a:lstStyle/>
                    <a:p>
                      <a:pPr marL="0" lvl="0" indent="0" algn="ctr" rtl="0">
                        <a:spcBef>
                          <a:spcPts val="0"/>
                        </a:spcBef>
                        <a:spcAft>
                          <a:spcPts val="0"/>
                        </a:spcAft>
                        <a:buClr>
                          <a:schemeClr val="dk1"/>
                        </a:buClr>
                        <a:buSzPts val="1100"/>
                        <a:buFont typeface="Arial"/>
                        <a:buNone/>
                      </a:pPr>
                      <a:endParaRPr sz="400">
                        <a:solidFill>
                          <a:schemeClr val="dk1"/>
                        </a:solidFill>
                        <a:highlight>
                          <a:schemeClr val="lt1"/>
                        </a:highlight>
                        <a:latin typeface="Dela Gothic One"/>
                        <a:ea typeface="Dela Gothic One"/>
                        <a:cs typeface="Dela Gothic One"/>
                        <a:sym typeface="Dela Gothic One"/>
                      </a:endParaRPr>
                    </a:p>
                    <a:p>
                      <a:pPr marL="0" lvl="0" indent="0" algn="ctr" rtl="0">
                        <a:spcBef>
                          <a:spcPts val="0"/>
                        </a:spcBef>
                        <a:spcAft>
                          <a:spcPts val="0"/>
                        </a:spcAft>
                        <a:buClr>
                          <a:schemeClr val="dk1"/>
                        </a:buClr>
                        <a:buSzPts val="1100"/>
                        <a:buFont typeface="Arial"/>
                        <a:buNone/>
                      </a:pPr>
                      <a:endParaRPr sz="400">
                        <a:solidFill>
                          <a:schemeClr val="dk1"/>
                        </a:solidFill>
                        <a:highlight>
                          <a:schemeClr val="lt1"/>
                        </a:highlight>
                        <a:latin typeface="Dela Gothic One"/>
                        <a:ea typeface="Dela Gothic One"/>
                        <a:cs typeface="Dela Gothic One"/>
                        <a:sym typeface="Dela Gothic One"/>
                      </a:endParaRPr>
                    </a:p>
                    <a:p>
                      <a:pPr marL="0" lvl="0" indent="0" algn="ctr" rtl="0">
                        <a:spcBef>
                          <a:spcPts val="0"/>
                        </a:spcBef>
                        <a:spcAft>
                          <a:spcPts val="0"/>
                        </a:spcAft>
                        <a:buClr>
                          <a:schemeClr val="dk1"/>
                        </a:buClr>
                        <a:buSzPts val="1100"/>
                        <a:buFont typeface="Arial"/>
                        <a:buNone/>
                      </a:pPr>
                      <a:r>
                        <a:rPr lang="en" sz="1200">
                          <a:solidFill>
                            <a:schemeClr val="dk1"/>
                          </a:solidFill>
                          <a:highlight>
                            <a:schemeClr val="lt1"/>
                          </a:highlight>
                          <a:latin typeface="Dela Gothic One"/>
                          <a:ea typeface="Dela Gothic One"/>
                          <a:cs typeface="Dela Gothic One"/>
                          <a:sym typeface="Dela Gothic One"/>
                        </a:rPr>
                        <a:t>FP</a:t>
                      </a:r>
                      <a:endParaRPr sz="1200">
                        <a:highlight>
                          <a:schemeClr val="lt1"/>
                        </a:highlight>
                        <a:latin typeface="Dela Gothic One"/>
                        <a:ea typeface="Dela Gothic One"/>
                        <a:cs typeface="Dela Gothic One"/>
                        <a:sym typeface="Dela Gothic One"/>
                      </a:endParaRPr>
                    </a:p>
                  </a:txBody>
                  <a:tcPr marL="91425" marR="91425" marT="91425" marB="91425">
                    <a:solidFill>
                      <a:schemeClr val="lt1"/>
                    </a:solidFill>
                  </a:tcPr>
                </a:tc>
                <a:extLst>
                  <a:ext uri="{0D108BD9-81ED-4DB2-BD59-A6C34878D82A}">
                    <a16:rowId xmlns:a16="http://schemas.microsoft.com/office/drawing/2014/main" val="10001"/>
                  </a:ext>
                </a:extLst>
              </a:tr>
              <a:tr h="573375">
                <a:tc>
                  <a:txBody>
                    <a:bodyPr/>
                    <a:lstStyle/>
                    <a:p>
                      <a:pPr marL="0" lvl="0" indent="0" algn="ctr" rtl="0">
                        <a:spcBef>
                          <a:spcPts val="0"/>
                        </a:spcBef>
                        <a:spcAft>
                          <a:spcPts val="0"/>
                        </a:spcAft>
                        <a:buClr>
                          <a:schemeClr val="dk1"/>
                        </a:buClr>
                        <a:buSzPts val="1100"/>
                        <a:buFont typeface="Arial"/>
                        <a:buNone/>
                      </a:pPr>
                      <a:endParaRPr sz="400">
                        <a:solidFill>
                          <a:schemeClr val="dk1"/>
                        </a:solidFill>
                        <a:highlight>
                          <a:schemeClr val="lt1"/>
                        </a:highlight>
                        <a:latin typeface="Dela Gothic One"/>
                        <a:ea typeface="Dela Gothic One"/>
                        <a:cs typeface="Dela Gothic One"/>
                        <a:sym typeface="Dela Gothic One"/>
                      </a:endParaRPr>
                    </a:p>
                    <a:p>
                      <a:pPr marL="0" lvl="0" indent="0" algn="ctr" rtl="0">
                        <a:spcBef>
                          <a:spcPts val="0"/>
                        </a:spcBef>
                        <a:spcAft>
                          <a:spcPts val="0"/>
                        </a:spcAft>
                        <a:buClr>
                          <a:schemeClr val="dk1"/>
                        </a:buClr>
                        <a:buSzPts val="1100"/>
                        <a:buFont typeface="Arial"/>
                        <a:buNone/>
                      </a:pPr>
                      <a:endParaRPr sz="400">
                        <a:solidFill>
                          <a:schemeClr val="dk1"/>
                        </a:solidFill>
                        <a:highlight>
                          <a:schemeClr val="lt1"/>
                        </a:highlight>
                        <a:latin typeface="Dela Gothic One"/>
                        <a:ea typeface="Dela Gothic One"/>
                        <a:cs typeface="Dela Gothic One"/>
                        <a:sym typeface="Dela Gothic One"/>
                      </a:endParaRPr>
                    </a:p>
                    <a:p>
                      <a:pPr marL="0" lvl="0" indent="0" algn="l" rtl="0">
                        <a:spcBef>
                          <a:spcPts val="0"/>
                        </a:spcBef>
                        <a:spcAft>
                          <a:spcPts val="0"/>
                        </a:spcAft>
                        <a:buNone/>
                      </a:pPr>
                      <a:r>
                        <a:rPr lang="en" sz="1200">
                          <a:highlight>
                            <a:schemeClr val="lt1"/>
                          </a:highlight>
                          <a:latin typeface="Dela Gothic One"/>
                          <a:ea typeface="Dela Gothic One"/>
                          <a:cs typeface="Dela Gothic One"/>
                          <a:sym typeface="Dela Gothic One"/>
                        </a:rPr>
                        <a:t>POS</a:t>
                      </a:r>
                      <a:endParaRPr sz="1200">
                        <a:highlight>
                          <a:schemeClr val="lt1"/>
                        </a:highlight>
                        <a:latin typeface="Dela Gothic One"/>
                        <a:ea typeface="Dela Gothic One"/>
                        <a:cs typeface="Dela Gothic One"/>
                        <a:sym typeface="Dela Gothic One"/>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endParaRPr sz="400">
                        <a:solidFill>
                          <a:schemeClr val="dk1"/>
                        </a:solidFill>
                        <a:highlight>
                          <a:schemeClr val="lt1"/>
                        </a:highlight>
                        <a:latin typeface="Dela Gothic One"/>
                        <a:ea typeface="Dela Gothic One"/>
                        <a:cs typeface="Dela Gothic One"/>
                        <a:sym typeface="Dela Gothic One"/>
                      </a:endParaRPr>
                    </a:p>
                    <a:p>
                      <a:pPr marL="0" lvl="0" indent="0" algn="ctr" rtl="0">
                        <a:spcBef>
                          <a:spcPts val="0"/>
                        </a:spcBef>
                        <a:spcAft>
                          <a:spcPts val="0"/>
                        </a:spcAft>
                        <a:buClr>
                          <a:schemeClr val="dk1"/>
                        </a:buClr>
                        <a:buSzPts val="1100"/>
                        <a:buFont typeface="Arial"/>
                        <a:buNone/>
                      </a:pPr>
                      <a:endParaRPr sz="400">
                        <a:solidFill>
                          <a:schemeClr val="dk1"/>
                        </a:solidFill>
                        <a:highlight>
                          <a:schemeClr val="lt1"/>
                        </a:highlight>
                        <a:latin typeface="Dela Gothic One"/>
                        <a:ea typeface="Dela Gothic One"/>
                        <a:cs typeface="Dela Gothic One"/>
                        <a:sym typeface="Dela Gothic One"/>
                      </a:endParaRPr>
                    </a:p>
                    <a:p>
                      <a:pPr marL="0" lvl="0" indent="0" algn="ctr" rtl="0">
                        <a:spcBef>
                          <a:spcPts val="0"/>
                        </a:spcBef>
                        <a:spcAft>
                          <a:spcPts val="0"/>
                        </a:spcAft>
                        <a:buClr>
                          <a:schemeClr val="dk1"/>
                        </a:buClr>
                        <a:buSzPts val="1100"/>
                        <a:buFont typeface="Arial"/>
                        <a:buNone/>
                      </a:pPr>
                      <a:r>
                        <a:rPr lang="en" sz="1200">
                          <a:solidFill>
                            <a:schemeClr val="dk1"/>
                          </a:solidFill>
                          <a:highlight>
                            <a:schemeClr val="lt1"/>
                          </a:highlight>
                          <a:latin typeface="Dela Gothic One"/>
                          <a:ea typeface="Dela Gothic One"/>
                          <a:cs typeface="Dela Gothic One"/>
                          <a:sym typeface="Dela Gothic One"/>
                        </a:rPr>
                        <a:t>FN</a:t>
                      </a:r>
                      <a:endParaRPr sz="1200">
                        <a:highlight>
                          <a:schemeClr val="lt1"/>
                        </a:highlight>
                        <a:latin typeface="Dela Gothic One"/>
                        <a:ea typeface="Dela Gothic One"/>
                        <a:cs typeface="Dela Gothic One"/>
                        <a:sym typeface="Dela Gothic One"/>
                      </a:endParaRPr>
                    </a:p>
                  </a:txBody>
                  <a:tcPr marL="91425" marR="91425" marT="91425" marB="91425">
                    <a:solidFill>
                      <a:schemeClr val="lt1"/>
                    </a:solidFill>
                  </a:tcPr>
                </a:tc>
                <a:tc>
                  <a:txBody>
                    <a:bodyPr/>
                    <a:lstStyle/>
                    <a:p>
                      <a:pPr marL="0" lvl="0" indent="0" algn="ctr" rtl="0">
                        <a:spcBef>
                          <a:spcPts val="0"/>
                        </a:spcBef>
                        <a:spcAft>
                          <a:spcPts val="0"/>
                        </a:spcAft>
                        <a:buNone/>
                      </a:pPr>
                      <a:endParaRPr sz="400">
                        <a:solidFill>
                          <a:schemeClr val="dk1"/>
                        </a:solidFill>
                        <a:highlight>
                          <a:schemeClr val="lt1"/>
                        </a:highlight>
                        <a:latin typeface="Dela Gothic One"/>
                        <a:ea typeface="Dela Gothic One"/>
                        <a:cs typeface="Dela Gothic One"/>
                        <a:sym typeface="Dela Gothic One"/>
                      </a:endParaRPr>
                    </a:p>
                    <a:p>
                      <a:pPr marL="0" lvl="0" indent="0" algn="ctr" rtl="0">
                        <a:spcBef>
                          <a:spcPts val="0"/>
                        </a:spcBef>
                        <a:spcAft>
                          <a:spcPts val="0"/>
                        </a:spcAft>
                        <a:buNone/>
                      </a:pPr>
                      <a:endParaRPr sz="400">
                        <a:solidFill>
                          <a:schemeClr val="dk1"/>
                        </a:solidFill>
                        <a:highlight>
                          <a:schemeClr val="lt1"/>
                        </a:highlight>
                        <a:latin typeface="Dela Gothic One"/>
                        <a:ea typeface="Dela Gothic One"/>
                        <a:cs typeface="Dela Gothic One"/>
                        <a:sym typeface="Dela Gothic One"/>
                      </a:endParaRPr>
                    </a:p>
                    <a:p>
                      <a:pPr marL="0" lvl="0" indent="0" algn="ctr" rtl="0">
                        <a:spcBef>
                          <a:spcPts val="0"/>
                        </a:spcBef>
                        <a:spcAft>
                          <a:spcPts val="0"/>
                        </a:spcAft>
                        <a:buClr>
                          <a:schemeClr val="dk1"/>
                        </a:buClr>
                        <a:buSzPts val="1100"/>
                        <a:buFont typeface="Arial"/>
                        <a:buNone/>
                      </a:pPr>
                      <a:r>
                        <a:rPr lang="en" sz="1200">
                          <a:solidFill>
                            <a:schemeClr val="dk1"/>
                          </a:solidFill>
                          <a:highlight>
                            <a:schemeClr val="lt1"/>
                          </a:highlight>
                          <a:latin typeface="Dela Gothic One"/>
                          <a:ea typeface="Dela Gothic One"/>
                          <a:cs typeface="Dela Gothic One"/>
                          <a:sym typeface="Dela Gothic One"/>
                        </a:rPr>
                        <a:t>TN</a:t>
                      </a:r>
                      <a:endParaRPr sz="1200">
                        <a:solidFill>
                          <a:schemeClr val="dk1"/>
                        </a:solidFill>
                        <a:highlight>
                          <a:schemeClr val="lt1"/>
                        </a:highlight>
                        <a:latin typeface="Dela Gothic One"/>
                        <a:ea typeface="Dela Gothic One"/>
                        <a:cs typeface="Dela Gothic One"/>
                        <a:sym typeface="Dela Gothic One"/>
                      </a:endParaRPr>
                    </a:p>
                  </a:txBody>
                  <a:tcPr marL="91425" marR="91425" marT="91425" marB="91425">
                    <a:solidFill>
                      <a:schemeClr val="lt1"/>
                    </a:solidFill>
                  </a:tcPr>
                </a:tc>
                <a:extLst>
                  <a:ext uri="{0D108BD9-81ED-4DB2-BD59-A6C34878D82A}">
                    <a16:rowId xmlns:a16="http://schemas.microsoft.com/office/drawing/2014/main" val="10002"/>
                  </a:ext>
                </a:extLst>
              </a:tr>
            </a:tbl>
          </a:graphicData>
        </a:graphic>
      </p:graphicFrame>
      <p:pic>
        <p:nvPicPr>
          <p:cNvPr id="1325" name="Google Shape;1325;p40"/>
          <p:cNvPicPr preferRelativeResize="0"/>
          <p:nvPr/>
        </p:nvPicPr>
        <p:blipFill>
          <a:blip r:embed="rId3">
            <a:alphaModFix/>
          </a:blip>
          <a:stretch>
            <a:fillRect/>
          </a:stretch>
        </p:blipFill>
        <p:spPr>
          <a:xfrm>
            <a:off x="7180935" y="1477425"/>
            <a:ext cx="2170165" cy="1136325"/>
          </a:xfrm>
          <a:prstGeom prst="rect">
            <a:avLst/>
          </a:prstGeom>
          <a:noFill/>
          <a:ln>
            <a:noFill/>
          </a:ln>
        </p:spPr>
      </p:pic>
      <p:sp>
        <p:nvSpPr>
          <p:cNvPr id="1326" name="Google Shape;1326;p40"/>
          <p:cNvSpPr txBox="1">
            <a:spLocks noGrp="1"/>
          </p:cNvSpPr>
          <p:nvPr>
            <p:ph type="subTitle" idx="1"/>
          </p:nvPr>
        </p:nvSpPr>
        <p:spPr>
          <a:xfrm>
            <a:off x="1568925" y="1553625"/>
            <a:ext cx="6011700" cy="28239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hlink"/>
              </a:buClr>
              <a:buSzPts val="1100"/>
              <a:buFont typeface="Arial"/>
              <a:buNone/>
            </a:pPr>
            <a:r>
              <a:rPr lang="en" sz="1400"/>
              <a:t>In order to gauge the success of our model, we looked specifically at prediction accuracy. This means our rate of correctness in predicting whether or not an individual would recidivate </a:t>
            </a:r>
            <a:r>
              <a:rPr lang="en" sz="1300"/>
              <a:t>(relapse into criminal behavior)</a:t>
            </a:r>
            <a:r>
              <a:rPr lang="en" sz="1400"/>
              <a:t>.</a:t>
            </a:r>
            <a:endParaRPr sz="1400"/>
          </a:p>
          <a:p>
            <a:pPr marL="0" lvl="0" indent="0" algn="l" rtl="0">
              <a:spcBef>
                <a:spcPts val="0"/>
              </a:spcBef>
              <a:spcAft>
                <a:spcPts val="0"/>
              </a:spcAft>
              <a:buClr>
                <a:schemeClr val="hlink"/>
              </a:buClr>
              <a:buSzPts val="1100"/>
              <a:buFont typeface="Arial"/>
              <a:buNone/>
            </a:pPr>
            <a:endParaRPr sz="1400"/>
          </a:p>
          <a:p>
            <a:pPr marL="0" lvl="0" indent="0" algn="l" rtl="0">
              <a:spcBef>
                <a:spcPts val="0"/>
              </a:spcBef>
              <a:spcAft>
                <a:spcPts val="0"/>
              </a:spcAft>
              <a:buClr>
                <a:schemeClr val="hlink"/>
              </a:buClr>
              <a:buSzPts val="1100"/>
              <a:buFont typeface="Arial"/>
              <a:buNone/>
            </a:pPr>
            <a:r>
              <a:rPr lang="en" sz="1400"/>
              <a:t>To further visualize this, we compiled our data into </a:t>
            </a:r>
            <a:r>
              <a:rPr lang="en" sz="1400" u="sng">
                <a:solidFill>
                  <a:schemeClr val="hlink"/>
                </a:solidFill>
                <a:hlinkClick r:id="rId4"/>
              </a:rPr>
              <a:t>confusion matrices</a:t>
            </a:r>
            <a:r>
              <a:rPr lang="en" sz="1400"/>
              <a:t>, allowing us to see false positives, false negatives, and ultimately calculate our rate of accuracy. These results indicated further ethical questions, such as:</a:t>
            </a:r>
            <a:endParaRPr sz="1400"/>
          </a:p>
          <a:p>
            <a:pPr marL="0" lvl="0" indent="0" algn="l" rtl="0">
              <a:spcBef>
                <a:spcPts val="0"/>
              </a:spcBef>
              <a:spcAft>
                <a:spcPts val="0"/>
              </a:spcAft>
              <a:buClr>
                <a:schemeClr val="hlink"/>
              </a:buClr>
              <a:buSzPts val="1100"/>
              <a:buFont typeface="Arial"/>
              <a:buNone/>
            </a:pPr>
            <a:endParaRPr sz="1400"/>
          </a:p>
          <a:p>
            <a:pPr marL="457200" lvl="0" indent="-317500" algn="l" rtl="0">
              <a:lnSpc>
                <a:spcPct val="115000"/>
              </a:lnSpc>
              <a:spcBef>
                <a:spcPts val="0"/>
              </a:spcBef>
              <a:spcAft>
                <a:spcPts val="0"/>
              </a:spcAft>
              <a:buSzPts val="1400"/>
              <a:buChar char="✦"/>
            </a:pPr>
            <a:r>
              <a:rPr lang="en" sz="1400"/>
              <a:t>Is our prediction model accurate?</a:t>
            </a:r>
            <a:endParaRPr sz="1400"/>
          </a:p>
          <a:p>
            <a:pPr marL="457200" lvl="0" indent="-317500" algn="l" rtl="0">
              <a:lnSpc>
                <a:spcPct val="115000"/>
              </a:lnSpc>
              <a:spcBef>
                <a:spcPts val="0"/>
              </a:spcBef>
              <a:spcAft>
                <a:spcPts val="0"/>
              </a:spcAft>
              <a:buSzPts val="1400"/>
              <a:buChar char="✦"/>
            </a:pPr>
            <a:r>
              <a:rPr lang="en" sz="1400"/>
              <a:t>What does our data communicate about fairness?</a:t>
            </a:r>
            <a:endParaRPr sz="1400"/>
          </a:p>
          <a:p>
            <a:pPr marL="457200" lvl="0" indent="-317500" algn="l" rtl="0">
              <a:lnSpc>
                <a:spcPct val="115000"/>
              </a:lnSpc>
              <a:spcBef>
                <a:spcPts val="0"/>
              </a:spcBef>
              <a:spcAft>
                <a:spcPts val="0"/>
              </a:spcAft>
              <a:buSzPts val="1400"/>
              <a:buChar char="✦"/>
            </a:pPr>
            <a:r>
              <a:rPr lang="en" sz="1400"/>
              <a:t>How can we improve accuracy ratings, such that our </a:t>
            </a:r>
            <a:endParaRPr sz="1400"/>
          </a:p>
          <a:p>
            <a:pPr marL="457200" lvl="0" indent="0" algn="l" rtl="0">
              <a:lnSpc>
                <a:spcPct val="115000"/>
              </a:lnSpc>
              <a:spcBef>
                <a:spcPts val="0"/>
              </a:spcBef>
              <a:spcAft>
                <a:spcPts val="0"/>
              </a:spcAft>
              <a:buNone/>
            </a:pPr>
            <a:r>
              <a:rPr lang="en" sz="1400"/>
              <a:t>results induct judgment equitably towards all groups?</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41"/>
          <p:cNvSpPr txBox="1">
            <a:spLocks noGrp="1"/>
          </p:cNvSpPr>
          <p:nvPr>
            <p:ph type="subTitle" idx="3"/>
          </p:nvPr>
        </p:nvSpPr>
        <p:spPr>
          <a:xfrm>
            <a:off x="789425" y="3239287"/>
            <a:ext cx="3325200" cy="695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300"/>
              <a:t>Our accuracy ratings depicted more than double the false positive rates in recidivation for African Americans comparable to Caucasians. This shows evident biases and statistic disproportion. To combat this, we tried removing data labels such as race, as a corrective measure.</a:t>
            </a:r>
            <a:endParaRPr sz="1300"/>
          </a:p>
        </p:txBody>
      </p:sp>
      <p:sp>
        <p:nvSpPr>
          <p:cNvPr id="1332" name="Google Shape;1332;p41"/>
          <p:cNvSpPr txBox="1">
            <a:spLocks noGrp="1"/>
          </p:cNvSpPr>
          <p:nvPr>
            <p:ph type="title" idx="4"/>
          </p:nvPr>
        </p:nvSpPr>
        <p:spPr>
          <a:xfrm>
            <a:off x="713225" y="996700"/>
            <a:ext cx="7717500" cy="40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FEATURE IMPORTANCE</a:t>
            </a:r>
            <a:endParaRPr/>
          </a:p>
        </p:txBody>
      </p:sp>
      <p:sp>
        <p:nvSpPr>
          <p:cNvPr id="1333" name="Google Shape;1333;p41"/>
          <p:cNvSpPr txBox="1">
            <a:spLocks noGrp="1"/>
          </p:cNvSpPr>
          <p:nvPr>
            <p:ph type="title"/>
          </p:nvPr>
        </p:nvSpPr>
        <p:spPr>
          <a:xfrm>
            <a:off x="789425" y="2372650"/>
            <a:ext cx="3140700" cy="695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ASSESSING OUR MODEL</a:t>
            </a:r>
            <a:endParaRPr/>
          </a:p>
        </p:txBody>
      </p:sp>
      <p:cxnSp>
        <p:nvCxnSpPr>
          <p:cNvPr id="1334" name="Google Shape;1334;p41"/>
          <p:cNvCxnSpPr/>
          <p:nvPr/>
        </p:nvCxnSpPr>
        <p:spPr>
          <a:xfrm rot="10800000" flipH="1">
            <a:off x="4648175" y="3107606"/>
            <a:ext cx="3339600" cy="900"/>
          </a:xfrm>
          <a:prstGeom prst="straightConnector1">
            <a:avLst/>
          </a:prstGeom>
          <a:noFill/>
          <a:ln w="9525" cap="flat" cmpd="sng">
            <a:solidFill>
              <a:schemeClr val="dk1"/>
            </a:solidFill>
            <a:prstDash val="solid"/>
            <a:round/>
            <a:headEnd type="none" w="med" len="med"/>
            <a:tailEnd type="none" w="med" len="med"/>
          </a:ln>
        </p:spPr>
      </p:cxnSp>
      <p:cxnSp>
        <p:nvCxnSpPr>
          <p:cNvPr id="1335" name="Google Shape;1335;p41"/>
          <p:cNvCxnSpPr/>
          <p:nvPr/>
        </p:nvCxnSpPr>
        <p:spPr>
          <a:xfrm rot="10800000" flipH="1">
            <a:off x="789550" y="3107606"/>
            <a:ext cx="3339600" cy="900"/>
          </a:xfrm>
          <a:prstGeom prst="straightConnector1">
            <a:avLst/>
          </a:prstGeom>
          <a:noFill/>
          <a:ln w="9525" cap="flat" cmpd="sng">
            <a:solidFill>
              <a:schemeClr val="dk1"/>
            </a:solidFill>
            <a:prstDash val="solid"/>
            <a:round/>
            <a:headEnd type="none" w="med" len="med"/>
            <a:tailEnd type="none" w="med" len="med"/>
          </a:ln>
        </p:spPr>
      </p:cxnSp>
      <p:grpSp>
        <p:nvGrpSpPr>
          <p:cNvPr id="1336" name="Google Shape;1336;p41"/>
          <p:cNvGrpSpPr/>
          <p:nvPr/>
        </p:nvGrpSpPr>
        <p:grpSpPr>
          <a:xfrm>
            <a:off x="4648178" y="1873154"/>
            <a:ext cx="389539" cy="354836"/>
            <a:chOff x="-40745125" y="3632900"/>
            <a:chExt cx="318225" cy="289875"/>
          </a:xfrm>
        </p:grpSpPr>
        <p:sp>
          <p:nvSpPr>
            <p:cNvPr id="1337" name="Google Shape;1337;p4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1"/>
          <p:cNvGrpSpPr/>
          <p:nvPr/>
        </p:nvGrpSpPr>
        <p:grpSpPr>
          <a:xfrm>
            <a:off x="865767" y="1855771"/>
            <a:ext cx="389556" cy="389604"/>
            <a:chOff x="1492675" y="4992125"/>
            <a:chExt cx="481825" cy="481825"/>
          </a:xfrm>
        </p:grpSpPr>
        <p:sp>
          <p:nvSpPr>
            <p:cNvPr id="1345" name="Google Shape;1345;p4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6" name="Google Shape;1346;p4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47" name="Google Shape;1347;p41"/>
          <p:cNvSpPr txBox="1">
            <a:spLocks noGrp="1"/>
          </p:cNvSpPr>
          <p:nvPr>
            <p:ph type="title" idx="2"/>
          </p:nvPr>
        </p:nvSpPr>
        <p:spPr>
          <a:xfrm>
            <a:off x="4648175" y="2372650"/>
            <a:ext cx="3140700" cy="695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THE RESULT…</a:t>
            </a:r>
            <a:endParaRPr/>
          </a:p>
          <a:p>
            <a:pPr marL="0" lvl="0" indent="0" algn="l" rtl="0">
              <a:spcBef>
                <a:spcPts val="0"/>
              </a:spcBef>
              <a:spcAft>
                <a:spcPts val="0"/>
              </a:spcAft>
              <a:buNone/>
            </a:pPr>
            <a:r>
              <a:rPr lang="en"/>
              <a:t>PROXIES</a:t>
            </a:r>
            <a:endParaRPr/>
          </a:p>
        </p:txBody>
      </p:sp>
      <p:sp>
        <p:nvSpPr>
          <p:cNvPr id="1348" name="Google Shape;1348;p41"/>
          <p:cNvSpPr txBox="1">
            <a:spLocks noGrp="1"/>
          </p:cNvSpPr>
          <p:nvPr>
            <p:ph type="subTitle" idx="1"/>
          </p:nvPr>
        </p:nvSpPr>
        <p:spPr>
          <a:xfrm>
            <a:off x="4648175" y="3239275"/>
            <a:ext cx="3339600" cy="695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300"/>
              <a:t>Despite rerunning and excluding these problematic factors in our calculations, we rendered near equal results. We theorized this to be “proxy” data that still exists, and is perpetrated through other defacto indicators, such as economic standing, education level and  geographic location.</a:t>
            </a:r>
            <a:endParaRPr sz="1300"/>
          </a:p>
        </p:txBody>
      </p:sp>
      <p:sp>
        <p:nvSpPr>
          <p:cNvPr id="1349" name="Google Shape;1349;p41"/>
          <p:cNvSpPr txBox="1"/>
          <p:nvPr/>
        </p:nvSpPr>
        <p:spPr>
          <a:xfrm>
            <a:off x="1419525" y="1115350"/>
            <a:ext cx="99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42"/>
          <p:cNvSpPr txBox="1">
            <a:spLocks noGrp="1"/>
          </p:cNvSpPr>
          <p:nvPr>
            <p:ph type="title"/>
          </p:nvPr>
        </p:nvSpPr>
        <p:spPr>
          <a:xfrm>
            <a:off x="1222638" y="128725"/>
            <a:ext cx="6698700" cy="1054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TYPES OF MACHINE LEARNING MODELS</a:t>
            </a:r>
            <a:endParaRPr/>
          </a:p>
        </p:txBody>
      </p:sp>
      <p:sp>
        <p:nvSpPr>
          <p:cNvPr id="1355" name="Google Shape;1355;p42"/>
          <p:cNvSpPr txBox="1">
            <a:spLocks noGrp="1"/>
          </p:cNvSpPr>
          <p:nvPr>
            <p:ph type="subTitle" idx="1"/>
          </p:nvPr>
        </p:nvSpPr>
        <p:spPr>
          <a:xfrm>
            <a:off x="2146475" y="986125"/>
            <a:ext cx="4851000" cy="2511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b="1"/>
              <a:t>The multiple types of Machine Learning Models that we used:</a:t>
            </a:r>
            <a:endParaRPr b="1"/>
          </a:p>
          <a:p>
            <a:pPr marL="0" lvl="0" indent="0" algn="l" rtl="0">
              <a:spcBef>
                <a:spcPts val="0"/>
              </a:spcBef>
              <a:spcAft>
                <a:spcPts val="0"/>
              </a:spcAft>
              <a:buNone/>
            </a:pPr>
            <a:endParaRPr/>
          </a:p>
          <a:p>
            <a:pPr marL="457200" lvl="0" indent="-330200" algn="ctr" rtl="0">
              <a:spcBef>
                <a:spcPts val="0"/>
              </a:spcBef>
              <a:spcAft>
                <a:spcPts val="0"/>
              </a:spcAft>
              <a:buSzPts val="1600"/>
              <a:buChar char="●"/>
            </a:pPr>
            <a:r>
              <a:rPr lang="en"/>
              <a:t>Logistic Regression</a:t>
            </a:r>
            <a:endParaRPr/>
          </a:p>
          <a:p>
            <a:pPr marL="457200" lvl="0" indent="-330200" algn="ctr" rtl="0">
              <a:spcBef>
                <a:spcPts val="0"/>
              </a:spcBef>
              <a:spcAft>
                <a:spcPts val="0"/>
              </a:spcAft>
              <a:buSzPts val="1600"/>
              <a:buChar char="●"/>
            </a:pPr>
            <a:r>
              <a:rPr lang="en"/>
              <a:t>Random Forest</a:t>
            </a:r>
            <a:endParaRPr/>
          </a:p>
          <a:p>
            <a:pPr marL="457200" lvl="0" indent="-330200" algn="ctr" rtl="0">
              <a:spcBef>
                <a:spcPts val="0"/>
              </a:spcBef>
              <a:spcAft>
                <a:spcPts val="0"/>
              </a:spcAft>
              <a:buSzPts val="1600"/>
              <a:buChar char="●"/>
            </a:pPr>
            <a:r>
              <a:rPr lang="en"/>
              <a:t>Confusion Matrix (method to assess model accuracy)</a:t>
            </a:r>
            <a:endParaRPr/>
          </a:p>
          <a:p>
            <a:pPr marL="457200" lvl="0" indent="-330200" algn="ctr" rtl="0">
              <a:spcBef>
                <a:spcPts val="0"/>
              </a:spcBef>
              <a:spcAft>
                <a:spcPts val="0"/>
              </a:spcAft>
              <a:buSzPts val="1600"/>
              <a:buChar char="●"/>
            </a:pPr>
            <a:r>
              <a:rPr lang="en"/>
              <a:t>Neural Networks (NNs)</a:t>
            </a:r>
            <a:endParaRPr/>
          </a:p>
          <a:p>
            <a:pPr marL="457200" lvl="0" indent="0" algn="ctr" rtl="0">
              <a:spcBef>
                <a:spcPts val="0"/>
              </a:spcBef>
              <a:spcAft>
                <a:spcPts val="0"/>
              </a:spcAft>
              <a:buNone/>
            </a:pPr>
            <a:endParaRPr/>
          </a:p>
          <a:p>
            <a:pPr marL="0" lvl="0" indent="0" algn="l" rtl="0">
              <a:spcBef>
                <a:spcPts val="0"/>
              </a:spcBef>
              <a:spcAft>
                <a:spcPts val="0"/>
              </a:spcAft>
              <a:buNone/>
            </a:pPr>
            <a:endParaRPr/>
          </a:p>
        </p:txBody>
      </p:sp>
      <p:cxnSp>
        <p:nvCxnSpPr>
          <p:cNvPr id="1356" name="Google Shape;1356;p42"/>
          <p:cNvCxnSpPr/>
          <p:nvPr/>
        </p:nvCxnSpPr>
        <p:spPr>
          <a:xfrm>
            <a:off x="720000" y="2118625"/>
            <a:ext cx="1276800" cy="0"/>
          </a:xfrm>
          <a:prstGeom prst="straightConnector1">
            <a:avLst/>
          </a:prstGeom>
          <a:noFill/>
          <a:ln w="9525" cap="flat" cmpd="sng">
            <a:solidFill>
              <a:schemeClr val="dk1"/>
            </a:solidFill>
            <a:prstDash val="solid"/>
            <a:round/>
            <a:headEnd type="none" w="med" len="med"/>
            <a:tailEnd type="none" w="med" len="med"/>
          </a:ln>
        </p:spPr>
      </p:cxnSp>
      <p:grpSp>
        <p:nvGrpSpPr>
          <p:cNvPr id="1357" name="Google Shape;1357;p42"/>
          <p:cNvGrpSpPr/>
          <p:nvPr/>
        </p:nvGrpSpPr>
        <p:grpSpPr>
          <a:xfrm>
            <a:off x="4291233" y="3663013"/>
            <a:ext cx="561519" cy="140380"/>
            <a:chOff x="1342500" y="1458675"/>
            <a:chExt cx="758400" cy="189600"/>
          </a:xfrm>
        </p:grpSpPr>
        <p:sp>
          <p:nvSpPr>
            <p:cNvPr id="1358" name="Google Shape;1358;p42"/>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2"/>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2"/>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2"/>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62" name="Google Shape;1362;p42"/>
          <p:cNvPicPr preferRelativeResize="0"/>
          <p:nvPr/>
        </p:nvPicPr>
        <p:blipFill>
          <a:blip r:embed="rId3">
            <a:alphaModFix/>
          </a:blip>
          <a:stretch>
            <a:fillRect/>
          </a:stretch>
        </p:blipFill>
        <p:spPr>
          <a:xfrm>
            <a:off x="923401" y="3125850"/>
            <a:ext cx="2096575" cy="1853650"/>
          </a:xfrm>
          <a:prstGeom prst="rect">
            <a:avLst/>
          </a:prstGeom>
          <a:noFill/>
          <a:ln>
            <a:noFill/>
          </a:ln>
        </p:spPr>
      </p:pic>
      <p:pic>
        <p:nvPicPr>
          <p:cNvPr id="1363" name="Google Shape;1363;p42"/>
          <p:cNvPicPr preferRelativeResize="0"/>
          <p:nvPr/>
        </p:nvPicPr>
        <p:blipFill>
          <a:blip r:embed="rId4">
            <a:alphaModFix/>
          </a:blip>
          <a:stretch>
            <a:fillRect/>
          </a:stretch>
        </p:blipFill>
        <p:spPr>
          <a:xfrm>
            <a:off x="3125610" y="3019437"/>
            <a:ext cx="2892774" cy="2066477"/>
          </a:xfrm>
          <a:prstGeom prst="rect">
            <a:avLst/>
          </a:prstGeom>
          <a:noFill/>
          <a:ln>
            <a:noFill/>
          </a:ln>
        </p:spPr>
      </p:pic>
      <p:pic>
        <p:nvPicPr>
          <p:cNvPr id="1364" name="Google Shape;1364;p42"/>
          <p:cNvPicPr preferRelativeResize="0"/>
          <p:nvPr/>
        </p:nvPicPr>
        <p:blipFill>
          <a:blip r:embed="rId5">
            <a:alphaModFix/>
          </a:blip>
          <a:stretch>
            <a:fillRect/>
          </a:stretch>
        </p:blipFill>
        <p:spPr>
          <a:xfrm>
            <a:off x="6123995" y="3029225"/>
            <a:ext cx="3027600" cy="1950275"/>
          </a:xfrm>
          <a:prstGeom prst="rect">
            <a:avLst/>
          </a:prstGeom>
          <a:noFill/>
          <a:ln>
            <a:noFill/>
          </a:ln>
        </p:spPr>
      </p:pic>
    </p:spTree>
  </p:cSld>
  <p:clrMapOvr>
    <a:masterClrMapping/>
  </p:clrMapOvr>
</p:sld>
</file>

<file path=ppt/theme/theme1.xml><?xml version="1.0" encoding="utf-8"?>
<a:theme xmlns:a="http://schemas.openxmlformats.org/drawingml/2006/main" name="Criminal Justice Degree for College by Slidesgo">
  <a:themeElements>
    <a:clrScheme name="Simple Light">
      <a:dk1>
        <a:srgbClr val="000000"/>
      </a:dk1>
      <a:lt1>
        <a:srgbClr val="F6F1E7"/>
      </a:lt1>
      <a:dk2>
        <a:srgbClr val="6E6F6B"/>
      </a:dk2>
      <a:lt2>
        <a:srgbClr val="FFFFFF"/>
      </a:lt2>
      <a:accent1>
        <a:srgbClr val="000000"/>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ce06a806-128a-42b3-9b50-2719b8746adb}" enabled="1" method="Standard" siteId="{ff9b87e3-c548-4b3d-8782-7cf47b86c057}" contentBits="0" removed="0"/>
</clbl:labelList>
</file>

<file path=docProps/app.xml><?xml version="1.0" encoding="utf-8"?>
<Properties xmlns="http://schemas.openxmlformats.org/officeDocument/2006/extended-properties" xmlns:vt="http://schemas.openxmlformats.org/officeDocument/2006/docPropsVTypes">
  <TotalTime>0</TotalTime>
  <Words>1405</Words>
  <Application>Microsoft Office PowerPoint</Application>
  <PresentationFormat>On-screen Show (16:9)</PresentationFormat>
  <Paragraphs>136</Paragraphs>
  <Slides>18</Slides>
  <Notes>18</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Anaheim</vt:lpstr>
      <vt:lpstr>Bebas Neue</vt:lpstr>
      <vt:lpstr>Roboto Condensed Light</vt:lpstr>
      <vt:lpstr>PT Sans</vt:lpstr>
      <vt:lpstr>Roboto</vt:lpstr>
      <vt:lpstr>Nunito Light</vt:lpstr>
      <vt:lpstr>Dela Gothic One</vt:lpstr>
      <vt:lpstr>Lato</vt:lpstr>
      <vt:lpstr>Fraunces</vt:lpstr>
      <vt:lpstr>Criminal Justice Degree for College by Slidesgo</vt:lpstr>
      <vt:lpstr>CRIMINAL JUSTICE USING AI</vt:lpstr>
      <vt:lpstr>CONTENTS OF THIS TEMPLATE</vt:lpstr>
      <vt:lpstr>Setting Up The Problem</vt:lpstr>
      <vt:lpstr>Setting Up The Problem</vt:lpstr>
      <vt:lpstr>ISSUES IN DATASET</vt:lpstr>
      <vt:lpstr>Machine Learning</vt:lpstr>
      <vt:lpstr>EVALUATING ACCURACY</vt:lpstr>
      <vt:lpstr>FEATURE IMPORTANCE</vt:lpstr>
      <vt:lpstr>TYPES OF MACHINE LEARNING MODELS</vt:lpstr>
      <vt:lpstr>PowerPoint Presentation</vt:lpstr>
      <vt:lpstr>WHAT DOES EACH MODEL DO?</vt:lpstr>
      <vt:lpstr>DO THEY REDUCE BIAS?</vt:lpstr>
      <vt:lpstr>What affects a model?</vt:lpstr>
      <vt:lpstr>How did we optimise?</vt:lpstr>
      <vt:lpstr>What did we do?</vt:lpstr>
      <vt:lpstr>IN CONCLUSION!</vt:lpstr>
      <vt:lpstr>FINAL THOUGHTS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CRIMINAL JUSTICE USING AI</dc:title>
  <cp:lastModifiedBy>Priyanka Jain</cp:lastModifiedBy>
  <cp:revision>1</cp:revision>
  <dcterms:modified xsi:type="dcterms:W3CDTF">2024-10-29T18:19:56Z</dcterms:modified>
</cp:coreProperties>
</file>